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10287000" cy="18288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맑은 고딕" panose="020B0503020000020004" pitchFamily="50" charset="-127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5FE25-3530-4075-A702-9B3696144A4C}" type="datetimeFigureOut">
              <a:rPr lang="ko-KR" altLang="en-US" smtClean="0"/>
              <a:t>2022-12-24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E8520-D801-4126-A93B-4A062A33A6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27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8520-D801-4126-A93B-4A062A33A6B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73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E8520-D801-4126-A93B-4A062A33A6B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5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0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26" Type="http://schemas.openxmlformats.org/officeDocument/2006/relationships/image" Target="../media/image76.png"/><Relationship Id="rId3" Type="http://schemas.openxmlformats.org/officeDocument/2006/relationships/image" Target="../media/image110.png"/><Relationship Id="rId21" Type="http://schemas.openxmlformats.org/officeDocument/2006/relationships/image" Target="../media/image115.png"/><Relationship Id="rId7" Type="http://schemas.openxmlformats.org/officeDocument/2006/relationships/image" Target="../media/image55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5" Type="http://schemas.openxmlformats.org/officeDocument/2006/relationships/image" Target="../media/image75.png"/><Relationship Id="rId2" Type="http://schemas.openxmlformats.org/officeDocument/2006/relationships/image" Target="../media/image50.png"/><Relationship Id="rId16" Type="http://schemas.openxmlformats.org/officeDocument/2006/relationships/image" Target="../media/image67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63.png"/><Relationship Id="rId24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66.png"/><Relationship Id="rId23" Type="http://schemas.openxmlformats.org/officeDocument/2006/relationships/image" Target="../media/image117.png"/><Relationship Id="rId28" Type="http://schemas.microsoft.com/office/2007/relationships/hdphoto" Target="../media/hdphoto1.wdp"/><Relationship Id="rId10" Type="http://schemas.openxmlformats.org/officeDocument/2006/relationships/image" Target="../media/image62.png"/><Relationship Id="rId19" Type="http://schemas.openxmlformats.org/officeDocument/2006/relationships/image" Target="../media/image72.png"/><Relationship Id="rId4" Type="http://schemas.openxmlformats.org/officeDocument/2006/relationships/image" Target="../media/image111.png"/><Relationship Id="rId9" Type="http://schemas.openxmlformats.org/officeDocument/2006/relationships/image" Target="../media/image58.png"/><Relationship Id="rId14" Type="http://schemas.openxmlformats.org/officeDocument/2006/relationships/image" Target="../media/image98.png"/><Relationship Id="rId22" Type="http://schemas.openxmlformats.org/officeDocument/2006/relationships/image" Target="../media/image116.png"/><Relationship Id="rId27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9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2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21.png"/><Relationship Id="rId10" Type="http://schemas.openxmlformats.org/officeDocument/2006/relationships/image" Target="../media/image127.png"/><Relationship Id="rId4" Type="http://schemas.openxmlformats.org/officeDocument/2006/relationships/image" Target="../media/image124.png"/><Relationship Id="rId9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2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21.png"/><Relationship Id="rId10" Type="http://schemas.openxmlformats.org/officeDocument/2006/relationships/image" Target="../media/image133.png"/><Relationship Id="rId4" Type="http://schemas.openxmlformats.org/officeDocument/2006/relationships/image" Target="../media/image130.png"/><Relationship Id="rId9" Type="http://schemas.openxmlformats.org/officeDocument/2006/relationships/image" Target="../media/image1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2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21.png"/><Relationship Id="rId10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image" Target="../media/image23.png"/><Relationship Id="rId7" Type="http://schemas.openxmlformats.org/officeDocument/2006/relationships/image" Target="../media/image138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image" Target="../media/image50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11" Type="http://schemas.openxmlformats.org/officeDocument/2006/relationships/image" Target="../media/image141.png"/><Relationship Id="rId5" Type="http://schemas.openxmlformats.org/officeDocument/2006/relationships/image" Target="../media/image136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55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55.png"/><Relationship Id="rId9" Type="http://schemas.openxmlformats.org/officeDocument/2006/relationships/image" Target="../media/image1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55.png"/><Relationship Id="rId9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3.png"/><Relationship Id="rId3" Type="http://schemas.openxmlformats.org/officeDocument/2006/relationships/image" Target="../media/image23.png"/><Relationship Id="rId7" Type="http://schemas.openxmlformats.org/officeDocument/2006/relationships/image" Target="../media/image158.png"/><Relationship Id="rId12" Type="http://schemas.openxmlformats.org/officeDocument/2006/relationships/image" Target="../media/image1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11" Type="http://schemas.openxmlformats.org/officeDocument/2006/relationships/image" Target="../media/image161.png"/><Relationship Id="rId5" Type="http://schemas.openxmlformats.org/officeDocument/2006/relationships/image" Target="../media/image156.png"/><Relationship Id="rId10" Type="http://schemas.openxmlformats.org/officeDocument/2006/relationships/image" Target="../media/image21.png"/><Relationship Id="rId4" Type="http://schemas.openxmlformats.org/officeDocument/2006/relationships/image" Target="../media/image55.png"/><Relationship Id="rId9" Type="http://schemas.openxmlformats.org/officeDocument/2006/relationships/image" Target="../media/image160.png"/><Relationship Id="rId14" Type="http://schemas.openxmlformats.org/officeDocument/2006/relationships/image" Target="../media/image1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55.png"/><Relationship Id="rId9" Type="http://schemas.openxmlformats.org/officeDocument/2006/relationships/image" Target="../media/image1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23.png"/><Relationship Id="rId7" Type="http://schemas.openxmlformats.org/officeDocument/2006/relationships/image" Target="../media/image171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6.png"/><Relationship Id="rId4" Type="http://schemas.openxmlformats.org/officeDocument/2006/relationships/image" Target="../media/image55.png"/><Relationship Id="rId9" Type="http://schemas.openxmlformats.org/officeDocument/2006/relationships/image" Target="../media/image1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77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21.png"/><Relationship Id="rId4" Type="http://schemas.openxmlformats.org/officeDocument/2006/relationships/image" Target="../media/image1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21.png"/><Relationship Id="rId4" Type="http://schemas.openxmlformats.org/officeDocument/2006/relationships/image" Target="../media/image1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1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21.png"/><Relationship Id="rId4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4.png"/><Relationship Id="rId7" Type="http://schemas.openxmlformats.org/officeDocument/2006/relationships/image" Target="../media/image176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3.png"/><Relationship Id="rId4" Type="http://schemas.openxmlformats.org/officeDocument/2006/relationships/image" Target="../media/image23.png"/><Relationship Id="rId9" Type="http://schemas.openxmlformats.org/officeDocument/2006/relationships/image" Target="../media/image1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74.png"/><Relationship Id="rId7" Type="http://schemas.openxmlformats.org/officeDocument/2006/relationships/image" Target="../media/image176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6.png"/><Relationship Id="rId4" Type="http://schemas.openxmlformats.org/officeDocument/2006/relationships/image" Target="../media/image23.png"/><Relationship Id="rId9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23.png"/><Relationship Id="rId7" Type="http://schemas.openxmlformats.org/officeDocument/2006/relationships/image" Target="../media/image19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21.png"/><Relationship Id="rId10" Type="http://schemas.openxmlformats.org/officeDocument/2006/relationships/image" Target="../media/image193.png"/><Relationship Id="rId4" Type="http://schemas.openxmlformats.org/officeDocument/2006/relationships/image" Target="../media/image189.png"/><Relationship Id="rId9" Type="http://schemas.openxmlformats.org/officeDocument/2006/relationships/image" Target="../media/image1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9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4.png"/><Relationship Id="rId11" Type="http://schemas.openxmlformats.org/officeDocument/2006/relationships/image" Target="../media/image197.png"/><Relationship Id="rId5" Type="http://schemas.openxmlformats.org/officeDocument/2006/relationships/image" Target="../media/image23.png"/><Relationship Id="rId10" Type="http://schemas.openxmlformats.org/officeDocument/2006/relationships/image" Target="../media/image196.png"/><Relationship Id="rId4" Type="http://schemas.openxmlformats.org/officeDocument/2006/relationships/image" Target="../media/image174.png"/><Relationship Id="rId9" Type="http://schemas.openxmlformats.org/officeDocument/2006/relationships/image" Target="../media/image1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11" Type="http://schemas.openxmlformats.org/officeDocument/2006/relationships/hyperlink" Target="https://github.com/SkiddieAhn/Study-PyTorch/blob/master/Ganomaly/simulation/simulation.ipynb" TargetMode="External"/><Relationship Id="rId5" Type="http://schemas.openxmlformats.org/officeDocument/2006/relationships/image" Target="../media/image200.png"/><Relationship Id="rId10" Type="http://schemas.openxmlformats.org/officeDocument/2006/relationships/image" Target="../media/image203.png"/><Relationship Id="rId4" Type="http://schemas.openxmlformats.org/officeDocument/2006/relationships/image" Target="../media/image55.png"/><Relationship Id="rId9" Type="http://schemas.openxmlformats.org/officeDocument/2006/relationships/image" Target="../media/image2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5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43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21.png"/><Relationship Id="rId9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microsoft.com/office/2007/relationships/hdphoto" Target="../media/hdphoto1.wdp"/><Relationship Id="rId3" Type="http://schemas.openxmlformats.org/officeDocument/2006/relationships/image" Target="../media/image50.png"/><Relationship Id="rId21" Type="http://schemas.openxmlformats.org/officeDocument/2006/relationships/image" Target="../media/image73.png"/><Relationship Id="rId7" Type="http://schemas.openxmlformats.org/officeDocument/2006/relationships/image" Target="../media/image23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8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21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79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85.png"/><Relationship Id="rId18" Type="http://schemas.openxmlformats.org/officeDocument/2006/relationships/image" Target="../media/image68.png"/><Relationship Id="rId3" Type="http://schemas.openxmlformats.org/officeDocument/2006/relationships/image" Target="../media/image50.png"/><Relationship Id="rId21" Type="http://schemas.openxmlformats.org/officeDocument/2006/relationships/image" Target="../media/image77.png"/><Relationship Id="rId7" Type="http://schemas.openxmlformats.org/officeDocument/2006/relationships/image" Target="../media/image23.png"/><Relationship Id="rId12" Type="http://schemas.openxmlformats.org/officeDocument/2006/relationships/image" Target="../media/image84.png"/><Relationship Id="rId17" Type="http://schemas.openxmlformats.org/officeDocument/2006/relationships/image" Target="../media/image86.png"/><Relationship Id="rId25" Type="http://schemas.openxmlformats.org/officeDocument/2006/relationships/image" Target="../media/image90.png"/><Relationship Id="rId2" Type="http://schemas.openxmlformats.org/officeDocument/2006/relationships/image" Target="../media/image58.png"/><Relationship Id="rId16" Type="http://schemas.openxmlformats.org/officeDocument/2006/relationships/image" Target="../media/image71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63.png"/><Relationship Id="rId24" Type="http://schemas.openxmlformats.org/officeDocument/2006/relationships/image" Target="../media/image89.png"/><Relationship Id="rId5" Type="http://schemas.openxmlformats.org/officeDocument/2006/relationships/image" Target="../media/image21.png"/><Relationship Id="rId15" Type="http://schemas.openxmlformats.org/officeDocument/2006/relationships/image" Target="../media/image70.png"/><Relationship Id="rId23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74.png"/><Relationship Id="rId4" Type="http://schemas.openxmlformats.org/officeDocument/2006/relationships/image" Target="../media/image80.png"/><Relationship Id="rId9" Type="http://schemas.openxmlformats.org/officeDocument/2006/relationships/image" Target="../media/image82.png"/><Relationship Id="rId14" Type="http://schemas.openxmlformats.org/officeDocument/2006/relationships/image" Target="../media/image69.png"/><Relationship Id="rId22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3.png"/><Relationship Id="rId18" Type="http://schemas.openxmlformats.org/officeDocument/2006/relationships/image" Target="../media/image99.png"/><Relationship Id="rId26" Type="http://schemas.openxmlformats.org/officeDocument/2006/relationships/image" Target="../media/image104.png"/><Relationship Id="rId3" Type="http://schemas.openxmlformats.org/officeDocument/2006/relationships/image" Target="../media/image91.png"/><Relationship Id="rId21" Type="http://schemas.openxmlformats.org/officeDocument/2006/relationships/image" Target="../media/image77.png"/><Relationship Id="rId7" Type="http://schemas.openxmlformats.org/officeDocument/2006/relationships/image" Target="../media/image93.png"/><Relationship Id="rId12" Type="http://schemas.openxmlformats.org/officeDocument/2006/relationships/image" Target="../media/image69.png"/><Relationship Id="rId17" Type="http://schemas.openxmlformats.org/officeDocument/2006/relationships/image" Target="../media/image98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5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95.png"/><Relationship Id="rId24" Type="http://schemas.openxmlformats.org/officeDocument/2006/relationships/image" Target="../media/image79.png"/><Relationship Id="rId5" Type="http://schemas.openxmlformats.org/officeDocument/2006/relationships/image" Target="../media/image92.png"/><Relationship Id="rId15" Type="http://schemas.openxmlformats.org/officeDocument/2006/relationships/image" Target="../media/image97.png"/><Relationship Id="rId23" Type="http://schemas.openxmlformats.org/officeDocument/2006/relationships/image" Target="../media/image103.png"/><Relationship Id="rId10" Type="http://schemas.openxmlformats.org/officeDocument/2006/relationships/image" Target="../media/image94.png"/><Relationship Id="rId19" Type="http://schemas.openxmlformats.org/officeDocument/2006/relationships/image" Target="../media/image100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96.png"/><Relationship Id="rId22" Type="http://schemas.openxmlformats.org/officeDocument/2006/relationships/image" Target="../media/image102.png"/><Relationship Id="rId27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D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123143" y="-2129187"/>
            <a:ext cx="13916745" cy="14708662"/>
            <a:chOff x="-2123143" y="-2129187"/>
            <a:chExt cx="13916745" cy="147086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123143" y="-2129187"/>
              <a:ext cx="13916745" cy="147086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247" y="4523042"/>
            <a:ext cx="9591282" cy="156856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594394" y="2371271"/>
            <a:ext cx="2105516" cy="2125624"/>
            <a:chOff x="13594394" y="2371271"/>
            <a:chExt cx="2105516" cy="212562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94394" y="2371271"/>
              <a:ext cx="2105516" cy="212562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04482" y="3908741"/>
            <a:ext cx="2371969" cy="451167"/>
            <a:chOff x="1204482" y="3908741"/>
            <a:chExt cx="2371969" cy="45116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4482" y="3908741"/>
              <a:ext cx="2371969" cy="451167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0022" y="3939332"/>
            <a:ext cx="1853211" cy="43477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1273" y="7321278"/>
            <a:ext cx="2837273" cy="1464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829800" y="4419639"/>
            <a:ext cx="7915918" cy="2144150"/>
            <a:chOff x="9834081" y="4504179"/>
            <a:chExt cx="7915918" cy="2144150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9834081" y="4504179"/>
              <a:ext cx="7915918" cy="2144150"/>
              <a:chOff x="9834081" y="4504179"/>
              <a:chExt cx="7915918" cy="2144150"/>
            </a:xfrm>
          </p:grpSpPr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792361" y="5279242"/>
                <a:ext cx="7974066" cy="1455495"/>
              </a:xfrm>
              <a:prstGeom prst="rect">
                <a:avLst/>
              </a:prstGeom>
            </p:spPr>
          </p:pic>
          <p:grpSp>
            <p:nvGrpSpPr>
              <p:cNvPr id="1003" name="그룹 1003"/>
              <p:cNvGrpSpPr/>
              <p:nvPr/>
            </p:nvGrpSpPr>
            <p:grpSpPr>
              <a:xfrm>
                <a:off x="9834206" y="4504179"/>
                <a:ext cx="5684584" cy="634179"/>
                <a:chOff x="9834206" y="4504179"/>
                <a:chExt cx="5684584" cy="634179"/>
              </a:xfrm>
            </p:grpSpPr>
            <p:pic>
              <p:nvPicPr>
                <p:cNvPr id="7" name="Object 6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834206" y="4504179"/>
                  <a:ext cx="5684584" cy="63417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90054" y="4537154"/>
              <a:ext cx="1569340" cy="50847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2210" y="1601201"/>
            <a:ext cx="1544463" cy="43119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307" y="3782529"/>
            <a:ext cx="8854815" cy="34183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924129" y="4686857"/>
            <a:ext cx="6182457" cy="2447492"/>
            <a:chOff x="11924129" y="4686857"/>
            <a:chExt cx="6182457" cy="244749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5059" y="5412682"/>
              <a:ext cx="5853207" cy="1772119"/>
            </a:xfrm>
            <a:prstGeom prst="rect">
              <a:avLst/>
            </a:prstGeom>
          </p:spPr>
        </p:pic>
        <p:grpSp>
          <p:nvGrpSpPr>
            <p:cNvPr id="1002" name="그룹 1002"/>
            <p:cNvGrpSpPr/>
            <p:nvPr/>
          </p:nvGrpSpPr>
          <p:grpSpPr>
            <a:xfrm>
              <a:off x="11924238" y="4686857"/>
              <a:ext cx="5323543" cy="593901"/>
              <a:chOff x="11924238" y="4686857"/>
              <a:chExt cx="5323543" cy="593901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924238" y="4686857"/>
                <a:ext cx="5323543" cy="593901"/>
              </a:xfrm>
              <a:prstGeom prst="rect">
                <a:avLst/>
              </a:prstGeom>
            </p:spPr>
          </p:pic>
        </p:grpSp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85007" y="4722780"/>
              <a:ext cx="1619271" cy="55455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052" y="1601201"/>
            <a:ext cx="1839178" cy="43119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98432" y="2973171"/>
            <a:ext cx="10974117" cy="5874863"/>
            <a:chOff x="598432" y="2973171"/>
            <a:chExt cx="10974117" cy="587486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8432" y="2973171"/>
              <a:ext cx="10974117" cy="587486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566124" y="3917947"/>
            <a:ext cx="4399769" cy="603062"/>
            <a:chOff x="2566124" y="3917947"/>
            <a:chExt cx="4399769" cy="60306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6124" y="3917947"/>
              <a:ext cx="4399769" cy="60306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23216" y="3392459"/>
            <a:ext cx="2257098" cy="2257098"/>
            <a:chOff x="923216" y="3392459"/>
            <a:chExt cx="2257098" cy="225709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3216" y="3392459"/>
              <a:ext cx="2257098" cy="225709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19008" y="4017281"/>
            <a:ext cx="3127939" cy="48633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75452" y="4843787"/>
            <a:ext cx="1008359" cy="61359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487574" y="3696582"/>
            <a:ext cx="1116645" cy="1116645"/>
            <a:chOff x="1487574" y="3696582"/>
            <a:chExt cx="1116645" cy="111664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7574" y="3696582"/>
              <a:ext cx="1116645" cy="111664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972070" y="5910603"/>
            <a:ext cx="1435495" cy="1435495"/>
            <a:chOff x="3972070" y="5910603"/>
            <a:chExt cx="1435495" cy="143549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72070" y="5910603"/>
              <a:ext cx="1435495" cy="143549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579339" y="5782891"/>
            <a:ext cx="1496968" cy="1496968"/>
            <a:chOff x="6579339" y="5782891"/>
            <a:chExt cx="1496968" cy="14969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9339" y="5782891"/>
              <a:ext cx="1496968" cy="14969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406447" y="6265928"/>
            <a:ext cx="1945136" cy="964787"/>
            <a:chOff x="9406447" y="6265928"/>
            <a:chExt cx="1945136" cy="96478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06447" y="6265928"/>
              <a:ext cx="1945136" cy="96478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3226036" y="6628351"/>
            <a:ext cx="523392" cy="407073"/>
            <a:chOff x="3226036" y="6628351"/>
            <a:chExt cx="523392" cy="407073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26036" y="6628351"/>
              <a:ext cx="523392" cy="407073"/>
            </a:xfrm>
            <a:prstGeom prst="rect">
              <a:avLst/>
            </a:prstGeom>
          </p:spPr>
        </p:pic>
      </p:grpSp>
      <p:pic>
        <p:nvPicPr>
          <p:cNvPr id="43" name="Object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148761" y="7445758"/>
            <a:ext cx="1145797" cy="390025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602583" y="7445758"/>
            <a:ext cx="1450216" cy="737578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905525" y="7431782"/>
            <a:ext cx="1011368" cy="390178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5836462" y="6628351"/>
            <a:ext cx="523392" cy="407073"/>
            <a:chOff x="5836462" y="6628351"/>
            <a:chExt cx="523392" cy="407073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6462" y="6628351"/>
              <a:ext cx="523392" cy="407073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8372105" y="6628351"/>
            <a:ext cx="523392" cy="407073"/>
            <a:chOff x="8372105" y="6628351"/>
            <a:chExt cx="523392" cy="407073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72105" y="6628351"/>
              <a:ext cx="523392" cy="407073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824203" y="6262238"/>
            <a:ext cx="2057143" cy="1540125"/>
            <a:chOff x="824203" y="6262238"/>
            <a:chExt cx="2057143" cy="1540125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07163" y="7443515"/>
              <a:ext cx="1011378" cy="389863"/>
            </a:xfrm>
            <a:prstGeom prst="rect">
              <a:avLst/>
            </a:prstGeom>
          </p:spPr>
        </p:pic>
        <p:grpSp>
          <p:nvGrpSpPr>
            <p:cNvPr id="1016" name="그룹 1016"/>
            <p:cNvGrpSpPr/>
            <p:nvPr/>
          </p:nvGrpSpPr>
          <p:grpSpPr>
            <a:xfrm>
              <a:off x="824203" y="6262238"/>
              <a:ext cx="2051394" cy="1017620"/>
              <a:chOff x="824203" y="6262238"/>
              <a:chExt cx="2051394" cy="1017620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824203" y="6262238"/>
                <a:ext cx="2051394" cy="1017620"/>
              </a:xfrm>
              <a:prstGeom prst="rect">
                <a:avLst/>
              </a:prstGeom>
            </p:spPr>
          </p:pic>
        </p:grp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203" y="6250518"/>
            <a:ext cx="2050144" cy="1022417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17" y="5847328"/>
            <a:ext cx="1562044" cy="1562044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71" y="5799211"/>
            <a:ext cx="1473724" cy="1473724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031" y="6250518"/>
            <a:ext cx="1934552" cy="9650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141966" y="4627388"/>
            <a:ext cx="7189638" cy="1307621"/>
            <a:chOff x="10141966" y="4627388"/>
            <a:chExt cx="7189638" cy="130762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6546" y="5471212"/>
              <a:ext cx="6962149" cy="605358"/>
            </a:xfrm>
            <a:prstGeom prst="rect">
              <a:avLst/>
            </a:prstGeom>
          </p:spPr>
        </p:pic>
        <p:grpSp>
          <p:nvGrpSpPr>
            <p:cNvPr id="1002" name="그룹 1002"/>
            <p:cNvGrpSpPr/>
            <p:nvPr/>
          </p:nvGrpSpPr>
          <p:grpSpPr>
            <a:xfrm>
              <a:off x="10142102" y="4627388"/>
              <a:ext cx="6188902" cy="690442"/>
              <a:chOff x="10142102" y="4627388"/>
              <a:chExt cx="6188902" cy="69044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142102" y="4627388"/>
                <a:ext cx="6188902" cy="690442"/>
              </a:xfrm>
              <a:prstGeom prst="rect">
                <a:avLst/>
              </a:prstGeom>
            </p:spPr>
          </p:pic>
        </p:grpSp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2750" y="4669155"/>
              <a:ext cx="1909865" cy="73810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5052" y="1601201"/>
            <a:ext cx="1839178" cy="43119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843" y="3704111"/>
            <a:ext cx="8945124" cy="35342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36471" y="4574810"/>
            <a:ext cx="14783640" cy="5016002"/>
            <a:chOff x="1736471" y="4574810"/>
            <a:chExt cx="14783640" cy="50160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471" y="4574810"/>
              <a:ext cx="14783640" cy="50160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24203" y="2463961"/>
            <a:ext cx="7403454" cy="1827964"/>
            <a:chOff x="824203" y="2463961"/>
            <a:chExt cx="7403454" cy="182796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204" y="3095193"/>
              <a:ext cx="6183729" cy="1316729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824258" y="2463961"/>
              <a:ext cx="4671585" cy="521168"/>
              <a:chOff x="824258" y="2463961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4258" y="2463961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632" y="2495488"/>
              <a:ext cx="1749415" cy="55849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9805" y="1601201"/>
            <a:ext cx="1357692" cy="43119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5402" y="5295900"/>
            <a:ext cx="14730306" cy="3764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36471" y="4574810"/>
            <a:ext cx="14783640" cy="5016002"/>
            <a:chOff x="1736471" y="4574810"/>
            <a:chExt cx="14783640" cy="50160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471" y="4574810"/>
              <a:ext cx="14783640" cy="50160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84204" y="2463961"/>
            <a:ext cx="6183730" cy="1947960"/>
            <a:chOff x="784204" y="2463961"/>
            <a:chExt cx="6183730" cy="194796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204" y="3095191"/>
              <a:ext cx="6183730" cy="1316730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824258" y="2463961"/>
              <a:ext cx="4671585" cy="521168"/>
              <a:chOff x="824258" y="2463961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4258" y="2463961"/>
                <a:ext cx="4671585" cy="521168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9805" y="1601201"/>
            <a:ext cx="1357692" cy="431197"/>
          </a:xfrm>
          <a:prstGeom prst="rect">
            <a:avLst/>
          </a:prstGeom>
        </p:spPr>
      </p:pic>
      <p:pic>
        <p:nvPicPr>
          <p:cNvPr id="18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7632" y="2495488"/>
            <a:ext cx="1749415" cy="55849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9806" y="5295900"/>
            <a:ext cx="14730306" cy="37557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76400" y="4524368"/>
            <a:ext cx="14783640" cy="5016002"/>
            <a:chOff x="1736471" y="4574810"/>
            <a:chExt cx="14783640" cy="50160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471" y="4574810"/>
              <a:ext cx="14783640" cy="50160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24203" y="2463961"/>
            <a:ext cx="7403454" cy="1404926"/>
            <a:chOff x="824203" y="2463961"/>
            <a:chExt cx="7403454" cy="14049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918" y="3100906"/>
              <a:ext cx="7522444" cy="842263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824258" y="2463961"/>
              <a:ext cx="4671585" cy="521168"/>
              <a:chOff x="824258" y="2463961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4258" y="2463961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632" y="2495487"/>
              <a:ext cx="2209748" cy="4925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0641" y="1601201"/>
            <a:ext cx="1116949" cy="43119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10"/>
          <a:srcRect l="565" t="2007"/>
          <a:stretch/>
        </p:blipFill>
        <p:spPr>
          <a:xfrm>
            <a:off x="1751445" y="5073111"/>
            <a:ext cx="14633550" cy="37136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그룹 1001"/>
          <p:cNvGrpSpPr/>
          <p:nvPr/>
        </p:nvGrpSpPr>
        <p:grpSpPr>
          <a:xfrm>
            <a:off x="1676400" y="4524368"/>
            <a:ext cx="14783640" cy="5016002"/>
            <a:chOff x="1736471" y="4574810"/>
            <a:chExt cx="14783640" cy="5016002"/>
          </a:xfrm>
        </p:grpSpPr>
        <p:pic>
          <p:nvPicPr>
            <p:cNvPr id="70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471" y="4574810"/>
              <a:ext cx="14783640" cy="501600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24203" y="2463961"/>
            <a:ext cx="7403454" cy="1376355"/>
            <a:chOff x="824203" y="2463961"/>
            <a:chExt cx="7403454" cy="137635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918" y="3100906"/>
              <a:ext cx="7324682" cy="842263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824258" y="2463961"/>
              <a:ext cx="4671585" cy="521168"/>
              <a:chOff x="824258" y="2463961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4258" y="2463961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632" y="2495487"/>
              <a:ext cx="2209748" cy="4925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90641" y="1601201"/>
            <a:ext cx="1116949" cy="43119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2040" y="5141731"/>
            <a:ext cx="14492359" cy="36766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0639" y="1601201"/>
            <a:ext cx="1116949" cy="43119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439400" y="-1"/>
            <a:ext cx="7848600" cy="10287001"/>
            <a:chOff x="10439400" y="-382785"/>
            <a:chExt cx="13136582" cy="1092437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9400" y="-382785"/>
              <a:ext cx="13136582" cy="1092437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167975" y="476786"/>
            <a:ext cx="7403454" cy="1004936"/>
            <a:chOff x="11167975" y="476786"/>
            <a:chExt cx="7403454" cy="100493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33690" y="1113731"/>
              <a:ext cx="3741511" cy="456558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11168030" y="476786"/>
              <a:ext cx="4671585" cy="521168"/>
              <a:chOff x="11168030" y="476786"/>
              <a:chExt cx="4671585" cy="521168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168030" y="476786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11881" y="508312"/>
              <a:ext cx="888758" cy="49256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167975" y="3764704"/>
            <a:ext cx="7403454" cy="990647"/>
            <a:chOff x="11167975" y="3764704"/>
            <a:chExt cx="7403454" cy="99064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33690" y="4401645"/>
              <a:ext cx="6300158" cy="456558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11168030" y="3764704"/>
              <a:ext cx="4671585" cy="521168"/>
              <a:chOff x="11168030" y="3764704"/>
              <a:chExt cx="4671585" cy="521168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168030" y="3764704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21404" y="3796226"/>
              <a:ext cx="892272" cy="55849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184782" y="6921268"/>
            <a:ext cx="7403454" cy="990652"/>
            <a:chOff x="11184782" y="6921268"/>
            <a:chExt cx="7403454" cy="99065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50497" y="7558214"/>
              <a:ext cx="4386711" cy="409416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11184837" y="6921268"/>
              <a:ext cx="4671585" cy="521168"/>
              <a:chOff x="11184837" y="6921268"/>
              <a:chExt cx="4671585" cy="521168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184837" y="6921268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38211" y="6952795"/>
              <a:ext cx="892272" cy="55849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167975" y="1752476"/>
            <a:ext cx="6164244" cy="1642482"/>
            <a:chOff x="11167975" y="1752476"/>
            <a:chExt cx="6164244" cy="1642482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67975" y="1752476"/>
              <a:ext cx="6164244" cy="164248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778471" y="1978584"/>
            <a:ext cx="2943251" cy="1146568"/>
            <a:chOff x="12778471" y="1978584"/>
            <a:chExt cx="2943251" cy="1146568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778471" y="1978584"/>
              <a:ext cx="2943251" cy="114656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184782" y="5079400"/>
            <a:ext cx="6147438" cy="1597693"/>
            <a:chOff x="11184782" y="5079400"/>
            <a:chExt cx="6147438" cy="1597693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84782" y="5079400"/>
              <a:ext cx="6147438" cy="1597693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2929944" y="5255027"/>
            <a:ext cx="2640307" cy="1246439"/>
            <a:chOff x="12929944" y="5255027"/>
            <a:chExt cx="2640307" cy="1246439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929944" y="5255027"/>
              <a:ext cx="2640307" cy="1246439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1167975" y="8280585"/>
            <a:ext cx="6164244" cy="1597693"/>
            <a:chOff x="11167975" y="8280585"/>
            <a:chExt cx="6164244" cy="1597693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67975" y="8280585"/>
              <a:ext cx="6164244" cy="1597693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2920496" y="8525906"/>
            <a:ext cx="2659202" cy="1107050"/>
            <a:chOff x="12920496" y="8525906"/>
            <a:chExt cx="2659202" cy="1107050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20496" y="8525906"/>
              <a:ext cx="2659202" cy="1107050"/>
            </a:xfrm>
            <a:prstGeom prst="rect">
              <a:avLst/>
            </a:prstGeom>
          </p:spPr>
        </p:pic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613" y="3950006"/>
            <a:ext cx="10057101" cy="35444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7629" y="1601201"/>
            <a:ext cx="1731025" cy="4311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221714" y="4920222"/>
            <a:ext cx="7403454" cy="1827968"/>
            <a:chOff x="11221714" y="4920222"/>
            <a:chExt cx="7403454" cy="182796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81715" y="5551458"/>
              <a:ext cx="6860501" cy="1316729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1221797" y="4920222"/>
              <a:ext cx="4671585" cy="521168"/>
              <a:chOff x="11221797" y="4920222"/>
              <a:chExt cx="4671585" cy="521168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221797" y="4920222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75170" y="4951746"/>
              <a:ext cx="2238367" cy="492567"/>
            </a:xfrm>
            <a:prstGeom prst="rect">
              <a:avLst/>
            </a:prstGeom>
          </p:spPr>
        </p:pic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670" y="3639129"/>
            <a:ext cx="10354172" cy="39181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7629" y="1601201"/>
            <a:ext cx="1731025" cy="4311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221714" y="4920222"/>
            <a:ext cx="7403454" cy="1827968"/>
            <a:chOff x="11221714" y="4920222"/>
            <a:chExt cx="7403454" cy="182796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81715" y="5551458"/>
              <a:ext cx="6860501" cy="1316729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1221797" y="4920222"/>
              <a:ext cx="4671585" cy="521168"/>
              <a:chOff x="11221797" y="4920222"/>
              <a:chExt cx="4671585" cy="521168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221797" y="4920222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75170" y="4951746"/>
              <a:ext cx="2238367" cy="492567"/>
            </a:xfrm>
            <a:prstGeom prst="rect">
              <a:avLst/>
            </a:prstGeom>
          </p:spPr>
        </p:pic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669" y="3621929"/>
            <a:ext cx="10383891" cy="39159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60744" y="-195411"/>
            <a:ext cx="15607383" cy="10774479"/>
            <a:chOff x="2860744" y="-195411"/>
            <a:chExt cx="15607383" cy="107744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0744" y="-195411"/>
              <a:ext cx="15607383" cy="1077447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446157" y="-2362734"/>
            <a:ext cx="13916745" cy="14708662"/>
            <a:chOff x="-5446157" y="-2362734"/>
            <a:chExt cx="13916745" cy="147086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446157" y="-2362734"/>
              <a:ext cx="13916745" cy="147086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32448" y="4248762"/>
            <a:ext cx="2610148" cy="73947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3848" y="4217067"/>
            <a:ext cx="1493119" cy="69814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32448" y="5632047"/>
            <a:ext cx="1696091" cy="78562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73848" y="5590352"/>
            <a:ext cx="1496586" cy="69814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732448" y="7027649"/>
            <a:ext cx="909862" cy="68171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273848" y="6975953"/>
            <a:ext cx="1506567" cy="69814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7456" y="3291203"/>
            <a:ext cx="4409799" cy="115460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336704" y="2907388"/>
            <a:ext cx="3825815" cy="584361"/>
            <a:chOff x="11336704" y="2907388"/>
            <a:chExt cx="3825815" cy="58436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32448" y="2866218"/>
              <a:ext cx="2000872" cy="691234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73848" y="2844532"/>
              <a:ext cx="1417891" cy="6981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80238" y="3891711"/>
            <a:ext cx="1094768" cy="95238"/>
            <a:chOff x="480238" y="3891711"/>
            <a:chExt cx="1094768" cy="9523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5400000">
              <a:off x="480238" y="3891711"/>
              <a:ext cx="1094768" cy="952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">
            <a:extLst>
              <a:ext uri="{FF2B5EF4-FFF2-40B4-BE49-F238E27FC236}">
                <a16:creationId xmlns:a16="http://schemas.microsoft.com/office/drawing/2014/main" id="{8C5E066D-F5EB-5A33-2B49-4A217BFD66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375" y="290811"/>
            <a:ext cx="5209380" cy="1183180"/>
          </a:xfrm>
          <a:prstGeom prst="rect">
            <a:avLst/>
          </a:prstGeom>
        </p:spPr>
      </p:pic>
      <p:grpSp>
        <p:nvGrpSpPr>
          <p:cNvPr id="5" name="그룹 1001">
            <a:extLst>
              <a:ext uri="{FF2B5EF4-FFF2-40B4-BE49-F238E27FC236}">
                <a16:creationId xmlns:a16="http://schemas.microsoft.com/office/drawing/2014/main" id="{8C12AE81-6044-31A4-2988-81DF2F534AC8}"/>
              </a:ext>
            </a:extLst>
          </p:cNvPr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712411EF-55AB-DA93-0A84-ED6AA36AB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8" name="그룹 1002">
            <a:extLst>
              <a:ext uri="{FF2B5EF4-FFF2-40B4-BE49-F238E27FC236}">
                <a16:creationId xmlns:a16="http://schemas.microsoft.com/office/drawing/2014/main" id="{6C7BCCB6-F4D2-555C-C289-5B1F00D7DEDD}"/>
              </a:ext>
            </a:extLst>
          </p:cNvPr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04F7C21F-D458-C87D-6401-F262AB29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2" name="Object 8">
            <a:extLst>
              <a:ext uri="{FF2B5EF4-FFF2-40B4-BE49-F238E27FC236}">
                <a16:creationId xmlns:a16="http://schemas.microsoft.com/office/drawing/2014/main" id="{40C8A982-D72F-E3A7-79EE-24538048E2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705" y="1618008"/>
            <a:ext cx="1544463" cy="431197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E6679A90-56F9-0519-1D82-76D770BF3F97}"/>
              </a:ext>
            </a:extLst>
          </p:cNvPr>
          <p:cNvGrpSpPr/>
          <p:nvPr/>
        </p:nvGrpSpPr>
        <p:grpSpPr>
          <a:xfrm>
            <a:off x="1635794" y="2892005"/>
            <a:ext cx="15577225" cy="3878567"/>
            <a:chOff x="1693349" y="2895341"/>
            <a:chExt cx="15577225" cy="3878567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2BE2BBE3-DFE7-2E44-0E97-D81B31B757C1}"/>
                </a:ext>
              </a:extLst>
            </p:cNvPr>
            <p:cNvGrpSpPr/>
            <p:nvPr/>
          </p:nvGrpSpPr>
          <p:grpSpPr>
            <a:xfrm>
              <a:off x="1693349" y="2895341"/>
              <a:ext cx="15314449" cy="3845816"/>
              <a:chOff x="1693349" y="2895341"/>
              <a:chExt cx="15314449" cy="3845816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FD77A271-DF60-2A00-FC68-E1B1B2208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3349" y="2895341"/>
                <a:ext cx="15083943" cy="3845816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EE270B98-9D83-9D80-E77C-EFDA92CF2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81415" y="4229100"/>
                <a:ext cx="5726383" cy="800010"/>
              </a:xfrm>
              <a:prstGeom prst="rect">
                <a:avLst/>
              </a:prstGeom>
            </p:spPr>
          </p:pic>
        </p:grp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8636D542-E3BC-2619-6519-6AB191256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58600" y="5973898"/>
              <a:ext cx="5611974" cy="800010"/>
            </a:xfrm>
            <a:prstGeom prst="rect">
              <a:avLst/>
            </a:prstGeom>
          </p:spPr>
        </p:pic>
      </p:grpSp>
      <p:grpSp>
        <p:nvGrpSpPr>
          <p:cNvPr id="20" name="그룹 1003">
            <a:extLst>
              <a:ext uri="{FF2B5EF4-FFF2-40B4-BE49-F238E27FC236}">
                <a16:creationId xmlns:a16="http://schemas.microsoft.com/office/drawing/2014/main" id="{C223E268-895B-525D-6983-D5B57F663B06}"/>
              </a:ext>
            </a:extLst>
          </p:cNvPr>
          <p:cNvGrpSpPr/>
          <p:nvPr/>
        </p:nvGrpSpPr>
        <p:grpSpPr>
          <a:xfrm>
            <a:off x="2227097" y="7527144"/>
            <a:ext cx="7403454" cy="1376358"/>
            <a:chOff x="2244675" y="7835949"/>
            <a:chExt cx="7403454" cy="1376358"/>
          </a:xfrm>
        </p:grpSpPr>
        <p:pic>
          <p:nvPicPr>
            <p:cNvPr id="24" name="Object 10">
              <a:extLst>
                <a:ext uri="{FF2B5EF4-FFF2-40B4-BE49-F238E27FC236}">
                  <a16:creationId xmlns:a16="http://schemas.microsoft.com/office/drawing/2014/main" id="{50A0E152-5973-517D-AE5F-3C787257F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0390" y="8472897"/>
              <a:ext cx="4967825" cy="842263"/>
            </a:xfrm>
            <a:prstGeom prst="rect">
              <a:avLst/>
            </a:prstGeom>
          </p:spPr>
        </p:pic>
        <p:grpSp>
          <p:nvGrpSpPr>
            <p:cNvPr id="26" name="그룹 1004">
              <a:extLst>
                <a:ext uri="{FF2B5EF4-FFF2-40B4-BE49-F238E27FC236}">
                  <a16:creationId xmlns:a16="http://schemas.microsoft.com/office/drawing/2014/main" id="{B3D31682-8DBE-45DA-E7CC-4119775593D0}"/>
                </a:ext>
              </a:extLst>
            </p:cNvPr>
            <p:cNvGrpSpPr/>
            <p:nvPr/>
          </p:nvGrpSpPr>
          <p:grpSpPr>
            <a:xfrm>
              <a:off x="2244743" y="7835949"/>
              <a:ext cx="4671585" cy="521168"/>
              <a:chOff x="2244743" y="7835949"/>
              <a:chExt cx="4671585" cy="521168"/>
            </a:xfrm>
          </p:grpSpPr>
          <p:pic>
            <p:nvPicPr>
              <p:cNvPr id="28" name="Object 12">
                <a:extLst>
                  <a:ext uri="{FF2B5EF4-FFF2-40B4-BE49-F238E27FC236}">
                    <a16:creationId xmlns:a16="http://schemas.microsoft.com/office/drawing/2014/main" id="{8C0C3EFE-3813-E6A1-DD3F-15F449C26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44743" y="7835949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27" name="Object 14">
              <a:extLst>
                <a:ext uri="{FF2B5EF4-FFF2-40B4-BE49-F238E27FC236}">
                  <a16:creationId xmlns:a16="http://schemas.microsoft.com/office/drawing/2014/main" id="{9510722B-7BD8-9BCC-DC6A-1CD42BDAB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8104" y="7867469"/>
              <a:ext cx="1067539" cy="473520"/>
            </a:xfrm>
            <a:prstGeom prst="rect">
              <a:avLst/>
            </a:prstGeom>
          </p:spPr>
        </p:pic>
      </p:grpSp>
      <p:grpSp>
        <p:nvGrpSpPr>
          <p:cNvPr id="29" name="그룹 1006">
            <a:extLst>
              <a:ext uri="{FF2B5EF4-FFF2-40B4-BE49-F238E27FC236}">
                <a16:creationId xmlns:a16="http://schemas.microsoft.com/office/drawing/2014/main" id="{D38BCFD4-D086-96ED-24D7-9C6E36510B14}"/>
              </a:ext>
            </a:extLst>
          </p:cNvPr>
          <p:cNvGrpSpPr/>
          <p:nvPr/>
        </p:nvGrpSpPr>
        <p:grpSpPr>
          <a:xfrm>
            <a:off x="11652316" y="7495623"/>
            <a:ext cx="4930320" cy="1464558"/>
            <a:chOff x="10117837" y="7835949"/>
            <a:chExt cx="4930320" cy="1464558"/>
          </a:xfrm>
        </p:grpSpPr>
        <p:pic>
          <p:nvPicPr>
            <p:cNvPr id="30" name="Object 20">
              <a:extLst>
                <a:ext uri="{FF2B5EF4-FFF2-40B4-BE49-F238E27FC236}">
                  <a16:creationId xmlns:a16="http://schemas.microsoft.com/office/drawing/2014/main" id="{321C2EFB-22E7-2DE1-4951-A7665F2FD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17837" y="8458244"/>
              <a:ext cx="4930320" cy="842263"/>
            </a:xfrm>
            <a:prstGeom prst="rect">
              <a:avLst/>
            </a:prstGeom>
          </p:spPr>
        </p:pic>
        <p:grpSp>
          <p:nvGrpSpPr>
            <p:cNvPr id="31" name="그룹 1007">
              <a:extLst>
                <a:ext uri="{FF2B5EF4-FFF2-40B4-BE49-F238E27FC236}">
                  <a16:creationId xmlns:a16="http://schemas.microsoft.com/office/drawing/2014/main" id="{BEBF4F1F-D928-6BD8-4D31-3FF1F6244900}"/>
                </a:ext>
              </a:extLst>
            </p:cNvPr>
            <p:cNvGrpSpPr/>
            <p:nvPr/>
          </p:nvGrpSpPr>
          <p:grpSpPr>
            <a:xfrm>
              <a:off x="10166855" y="7835949"/>
              <a:ext cx="4671585" cy="521168"/>
              <a:chOff x="10166855" y="7835949"/>
              <a:chExt cx="4671585" cy="521168"/>
            </a:xfrm>
          </p:grpSpPr>
          <p:pic>
            <p:nvPicPr>
              <p:cNvPr id="993" name="Object 22">
                <a:extLst>
                  <a:ext uri="{FF2B5EF4-FFF2-40B4-BE49-F238E27FC236}">
                    <a16:creationId xmlns:a16="http://schemas.microsoft.com/office/drawing/2014/main" id="{749731F4-DE22-BDE5-7EB1-E6214F923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166855" y="7835949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992" name="Object 24">
              <a:extLst>
                <a:ext uri="{FF2B5EF4-FFF2-40B4-BE49-F238E27FC236}">
                  <a16:creationId xmlns:a16="http://schemas.microsoft.com/office/drawing/2014/main" id="{6DD0B19C-5D4B-A45D-A3B7-1217E06D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20205" y="7867470"/>
              <a:ext cx="2191586" cy="525272"/>
            </a:xfrm>
            <a:prstGeom prst="rect">
              <a:avLst/>
            </a:prstGeom>
          </p:spPr>
        </p:pic>
      </p:grpSp>
      <p:pic>
        <p:nvPicPr>
          <p:cNvPr id="994" name="그림 993">
            <a:extLst>
              <a:ext uri="{FF2B5EF4-FFF2-40B4-BE49-F238E27FC236}">
                <a16:creationId xmlns:a16="http://schemas.microsoft.com/office/drawing/2014/main" id="{CF4DD5CE-1A12-198B-C329-0FB25A461E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52316" y="5964101"/>
            <a:ext cx="3455116" cy="7630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3248780" cy="12022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0639" y="1601201"/>
            <a:ext cx="1116949" cy="4311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24203" y="2860639"/>
            <a:ext cx="8508483" cy="2147764"/>
            <a:chOff x="824203" y="2860639"/>
            <a:chExt cx="8508483" cy="214776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394" y="3497584"/>
              <a:ext cx="7661311" cy="1591016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824260" y="2860639"/>
              <a:ext cx="4671585" cy="521168"/>
              <a:chOff x="824260" y="2860639"/>
              <a:chExt cx="4671585" cy="521168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4260" y="2860639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7632" y="2892165"/>
              <a:ext cx="3673605" cy="558491"/>
            </a:xfrm>
            <a:prstGeom prst="rect">
              <a:avLst/>
            </a:prstGeom>
          </p:spPr>
        </p:pic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3834" y="5829300"/>
            <a:ext cx="12927229" cy="31913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3248780" cy="12022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0639" y="1601201"/>
            <a:ext cx="1116949" cy="4311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24203" y="2860639"/>
            <a:ext cx="8829561" cy="2147762"/>
            <a:chOff x="824203" y="2860639"/>
            <a:chExt cx="8829561" cy="21477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918" y="3497582"/>
              <a:ext cx="8873749" cy="1613673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824260" y="2860639"/>
              <a:ext cx="4671585" cy="441823"/>
              <a:chOff x="824260" y="2860639"/>
              <a:chExt cx="4671585" cy="44182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4260" y="2860639"/>
                <a:ext cx="4671585" cy="441823"/>
              </a:xfrm>
              <a:prstGeom prst="rect">
                <a:avLst/>
              </a:prstGeom>
            </p:spPr>
          </p:pic>
        </p:grpSp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4012" y="2887364"/>
            <a:ext cx="3113068" cy="47157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0639" y="5555093"/>
            <a:ext cx="14221774" cy="373973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920" y="372026"/>
            <a:ext cx="1749161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4203" y="4661790"/>
            <a:ext cx="8508483" cy="1004933"/>
            <a:chOff x="824203" y="4661790"/>
            <a:chExt cx="8508483" cy="100493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918" y="5298733"/>
              <a:ext cx="3990835" cy="456558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824260" y="4661790"/>
              <a:ext cx="4671585" cy="521168"/>
              <a:chOff x="824260" y="4661790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4260" y="4661790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632" y="4693314"/>
              <a:ext cx="3673605" cy="558491"/>
            </a:xfrm>
            <a:prstGeom prst="rect">
              <a:avLst/>
            </a:prstGeom>
          </p:spPr>
        </p:pic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473" y="3009901"/>
            <a:ext cx="12062872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920" y="372026"/>
            <a:ext cx="1749161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4203" y="2961453"/>
            <a:ext cx="8508483" cy="1404925"/>
            <a:chOff x="824203" y="2961453"/>
            <a:chExt cx="8508483" cy="140492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918" y="3598397"/>
              <a:ext cx="4587254" cy="842263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824260" y="2961453"/>
              <a:ext cx="4671585" cy="521168"/>
              <a:chOff x="824260" y="2961453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4260" y="2961453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632" y="2992977"/>
              <a:ext cx="3673605" cy="558491"/>
            </a:xfrm>
            <a:prstGeom prst="rect">
              <a:avLst/>
            </a:prstGeom>
          </p:spPr>
        </p:pic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109" y="5113213"/>
            <a:ext cx="15737496" cy="40010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920" y="372026"/>
            <a:ext cx="1749161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4203" y="2349019"/>
            <a:ext cx="8508483" cy="990650"/>
            <a:chOff x="824203" y="2349019"/>
            <a:chExt cx="8508483" cy="99065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918" y="2985963"/>
              <a:ext cx="2680158" cy="456558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824260" y="2349019"/>
              <a:ext cx="4671585" cy="521168"/>
              <a:chOff x="824260" y="2349019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4260" y="2349019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632" y="2380543"/>
              <a:ext cx="3673605" cy="558491"/>
            </a:xfrm>
            <a:prstGeom prst="rect">
              <a:avLst/>
            </a:prstGeom>
          </p:spPr>
        </p:pic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83" y="3740507"/>
            <a:ext cx="16564173" cy="56536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073333"/>
            <a:ext cx="18288000" cy="2213667"/>
            <a:chOff x="-141483" y="8073333"/>
            <a:chExt cx="19015433" cy="357621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1483" y="8073333"/>
              <a:ext cx="19015433" cy="357621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20" y="372026"/>
            <a:ext cx="1749161" cy="11831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7750" y="4657197"/>
            <a:ext cx="8508483" cy="1004935"/>
            <a:chOff x="857750" y="4657197"/>
            <a:chExt cx="8508483" cy="100493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465" y="5294140"/>
              <a:ext cx="732235" cy="395492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857806" y="4657197"/>
              <a:ext cx="4671585" cy="521168"/>
              <a:chOff x="857806" y="4657197"/>
              <a:chExt cx="4671585" cy="521168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7806" y="4657197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179" y="4688720"/>
              <a:ext cx="3673605" cy="55849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347" y="8491770"/>
            <a:ext cx="8306956" cy="137043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2824435"/>
            <a:ext cx="12213225" cy="42870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073333"/>
            <a:ext cx="18288000" cy="2213667"/>
            <a:chOff x="-141483" y="8073333"/>
            <a:chExt cx="19015433" cy="357621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1483" y="8073333"/>
              <a:ext cx="19015433" cy="357621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20" y="372026"/>
            <a:ext cx="1749161" cy="11831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7750" y="4657197"/>
            <a:ext cx="8508483" cy="990653"/>
            <a:chOff x="857750" y="4657197"/>
            <a:chExt cx="8508483" cy="9906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465" y="5294144"/>
              <a:ext cx="1627816" cy="432558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857806" y="4657197"/>
              <a:ext cx="4671585" cy="521168"/>
              <a:chOff x="857806" y="4657197"/>
              <a:chExt cx="4671585" cy="521168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7806" y="4657197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179" y="4688720"/>
              <a:ext cx="3673605" cy="55849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347" y="8491773"/>
            <a:ext cx="8218470" cy="137043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3692" y="2941959"/>
            <a:ext cx="12417989" cy="43049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920" y="372026"/>
            <a:ext cx="1749161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8236" y="3028679"/>
            <a:ext cx="8508483" cy="990656"/>
            <a:chOff x="908236" y="3028679"/>
            <a:chExt cx="8508483" cy="99065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951" y="3665629"/>
              <a:ext cx="2030397" cy="432558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908293" y="3028679"/>
              <a:ext cx="4671585" cy="521168"/>
              <a:chOff x="908293" y="3028679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08293" y="3028679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666" y="3060203"/>
              <a:ext cx="3673605" cy="55849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201681" y="2212698"/>
            <a:ext cx="9193277" cy="3928262"/>
            <a:chOff x="8201681" y="2212698"/>
            <a:chExt cx="9193277" cy="392826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1681" y="2212698"/>
              <a:ext cx="9193277" cy="392826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48556" y="2757362"/>
            <a:ext cx="8501348" cy="292350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631" y="4552642"/>
            <a:ext cx="7533227" cy="50570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1435B5A-7054-5AAE-E2C6-7CF5CB654B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1681" y="7429500"/>
            <a:ext cx="4587727" cy="19545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920" y="372026"/>
            <a:ext cx="1749161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08236" y="3028679"/>
            <a:ext cx="8508483" cy="990656"/>
            <a:chOff x="908236" y="3028679"/>
            <a:chExt cx="8508483" cy="99065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428" y="3665629"/>
              <a:ext cx="2919292" cy="432558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908293" y="3028679"/>
              <a:ext cx="4671585" cy="521168"/>
              <a:chOff x="908293" y="3028679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08293" y="3028679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1666" y="3060203"/>
              <a:ext cx="3673605" cy="55849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235294" y="1970964"/>
            <a:ext cx="9193277" cy="6898016"/>
            <a:chOff x="8235294" y="1970964"/>
            <a:chExt cx="9193277" cy="689801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35294" y="1970964"/>
              <a:ext cx="9193277" cy="6898016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82167" y="2349314"/>
            <a:ext cx="7606034" cy="178241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624452" y="4350917"/>
            <a:ext cx="8431765" cy="4081088"/>
            <a:chOff x="8624452" y="4350917"/>
            <a:chExt cx="8431765" cy="408108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24452" y="4350917"/>
              <a:ext cx="8431765" cy="4081088"/>
            </a:xfrm>
            <a:prstGeom prst="rect">
              <a:avLst/>
            </a:prstGeom>
          </p:spPr>
        </p:pic>
      </p:grpSp>
      <p:pic>
        <p:nvPicPr>
          <p:cNvPr id="23" name="미디어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8293" y="4434343"/>
            <a:ext cx="6615913" cy="439207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6400" y="4446317"/>
            <a:ext cx="7296008" cy="388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7"/>
            <a:ext cx="3892866" cy="120222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24203" y="6085535"/>
            <a:ext cx="5750763" cy="1045774"/>
            <a:chOff x="824203" y="6085535"/>
            <a:chExt cx="5750763" cy="104577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18" y="6783318"/>
              <a:ext cx="5652625" cy="450844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824203" y="6085535"/>
              <a:ext cx="4671585" cy="521168"/>
              <a:chOff x="824203" y="6085535"/>
              <a:chExt cx="4671585" cy="521168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4203" y="6085535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7537" y="6117052"/>
              <a:ext cx="4093520" cy="52113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24203" y="1593868"/>
            <a:ext cx="3535650" cy="377096"/>
            <a:chOff x="824203" y="1593868"/>
            <a:chExt cx="3535650" cy="37709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4203" y="1593868"/>
              <a:ext cx="3535650" cy="37709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5197" y="1601196"/>
            <a:ext cx="1544463" cy="43119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94920" y="8281886"/>
            <a:ext cx="6676271" cy="52838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3314700"/>
            <a:ext cx="9359010" cy="462076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918" y="4231797"/>
            <a:ext cx="4715533" cy="9907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2566" y="1601201"/>
            <a:ext cx="502863" cy="43119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24203" y="4527641"/>
            <a:ext cx="8508483" cy="990656"/>
            <a:chOff x="824203" y="4527641"/>
            <a:chExt cx="8508483" cy="9906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918" y="5164591"/>
              <a:ext cx="2602482" cy="456558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824260" y="4527641"/>
              <a:ext cx="4671585" cy="521168"/>
              <a:chOff x="824260" y="4527641"/>
              <a:chExt cx="4671585" cy="521168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24260" y="4527641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7634" y="4559163"/>
              <a:ext cx="3673605" cy="55849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588445" y="2676337"/>
            <a:ext cx="5167010" cy="5302787"/>
            <a:chOff x="11588445" y="2676337"/>
            <a:chExt cx="5167010" cy="530278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88445" y="2676337"/>
              <a:ext cx="5167010" cy="530278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084572" y="3240352"/>
            <a:ext cx="4174758" cy="4174758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30808" y="6019572"/>
            <a:ext cx="1089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hlinkClick r:id="rId11"/>
              </a:rPr>
              <a:t>https://github.com/SkiddieAhn/Study-PyTorch/blob/master/Ganomaly/simulation/simulation.ipynb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ED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74011" y="-2112381"/>
            <a:ext cx="13916745" cy="14708662"/>
            <a:chOff x="4974011" y="-2112381"/>
            <a:chExt cx="13916745" cy="147086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4011" y="-2112381"/>
              <a:ext cx="13916745" cy="147086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0308" y="4149975"/>
            <a:ext cx="4515816" cy="140725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594394" y="2371271"/>
            <a:ext cx="2105516" cy="2125624"/>
            <a:chOff x="13594394" y="2371271"/>
            <a:chExt cx="2105516" cy="212562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94394" y="2371271"/>
              <a:ext cx="2105516" cy="2125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44" y="372027"/>
            <a:ext cx="3892866" cy="12022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3221" y="6833106"/>
            <a:ext cx="5162647" cy="1762050"/>
            <a:chOff x="1083221" y="6833106"/>
            <a:chExt cx="5162647" cy="1762050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413" y="7470041"/>
              <a:ext cx="4416568" cy="1204863"/>
            </a:xfrm>
            <a:prstGeom prst="rect">
              <a:avLst/>
            </a:prstGeom>
          </p:spPr>
        </p:pic>
        <p:grpSp>
          <p:nvGrpSpPr>
            <p:cNvPr id="1002" name="그룹 1002"/>
            <p:cNvGrpSpPr/>
            <p:nvPr/>
          </p:nvGrpSpPr>
          <p:grpSpPr>
            <a:xfrm>
              <a:off x="1083221" y="6833106"/>
              <a:ext cx="4671585" cy="521168"/>
              <a:chOff x="1083221" y="6833106"/>
              <a:chExt cx="4671585" cy="521168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83221" y="6833106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6556" y="6864627"/>
              <a:ext cx="2484862" cy="52527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669398" y="6833106"/>
            <a:ext cx="5750770" cy="1360052"/>
            <a:chOff x="12669398" y="6833106"/>
            <a:chExt cx="5750770" cy="136005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35120" y="7530889"/>
              <a:ext cx="4207130" cy="765120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12669398" y="6833106"/>
              <a:ext cx="4671585" cy="521168"/>
              <a:chOff x="12669398" y="6833106"/>
              <a:chExt cx="4671585" cy="521168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669398" y="6833106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22763" y="6864620"/>
              <a:ext cx="2484872" cy="51161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24203" y="1593868"/>
            <a:ext cx="3535650" cy="377096"/>
            <a:chOff x="824203" y="1593868"/>
            <a:chExt cx="3535650" cy="37709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203" y="1593868"/>
              <a:ext cx="3535650" cy="37709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35838" y="1601201"/>
            <a:ext cx="1971778" cy="431197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6883579" y="6833106"/>
            <a:ext cx="5162647" cy="1376345"/>
            <a:chOff x="6883579" y="6833106"/>
            <a:chExt cx="5162647" cy="137634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49294" y="7470041"/>
              <a:ext cx="4457787" cy="842263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6883582" y="6833106"/>
              <a:ext cx="4671585" cy="521168"/>
              <a:chOff x="6883582" y="6833106"/>
              <a:chExt cx="4671585" cy="521168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83582" y="6833106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6913" y="6864623"/>
              <a:ext cx="2199643" cy="525272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77203" y="3175307"/>
            <a:ext cx="1718349" cy="452559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84478" y="3213402"/>
            <a:ext cx="1400730" cy="452559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772368" y="3191554"/>
            <a:ext cx="1577064" cy="45255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46723" y="3634350"/>
            <a:ext cx="4508083" cy="282560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78397" y="3561059"/>
            <a:ext cx="4787656" cy="29507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00259" y="3759961"/>
            <a:ext cx="4340761" cy="2896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86672" y="-142401"/>
            <a:ext cx="6506119" cy="10817846"/>
            <a:chOff x="-186672" y="-142401"/>
            <a:chExt cx="6506119" cy="108178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6672" y="-142401"/>
              <a:ext cx="6506119" cy="1081784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291" y="3787841"/>
            <a:ext cx="3892866" cy="12022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411765" y="2573415"/>
            <a:ext cx="7666729" cy="990643"/>
            <a:chOff x="7411765" y="2573415"/>
            <a:chExt cx="7666729" cy="99064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7480" y="3210353"/>
              <a:ext cx="6591892" cy="456558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7411765" y="2573415"/>
              <a:ext cx="4671585" cy="521168"/>
              <a:chOff x="7411765" y="2573415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11765" y="2573415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5099" y="2604934"/>
              <a:ext cx="3161624" cy="55849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411765" y="4639689"/>
            <a:ext cx="5750763" cy="1045771"/>
            <a:chOff x="7411765" y="4639689"/>
            <a:chExt cx="5750763" cy="10457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7480" y="5337469"/>
              <a:ext cx="5164911" cy="450844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7411765" y="4639689"/>
              <a:ext cx="4671585" cy="521168"/>
              <a:chOff x="7411765" y="4639689"/>
              <a:chExt cx="4671585" cy="521168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11765" y="4639689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5099" y="4671202"/>
              <a:ext cx="4234901" cy="55849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25873" y="4284244"/>
            <a:ext cx="878527" cy="95238"/>
            <a:chOff x="225873" y="4284244"/>
            <a:chExt cx="878527" cy="9523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225873" y="4284244"/>
              <a:ext cx="878527" cy="9523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48050" y="5009682"/>
            <a:ext cx="3535650" cy="377096"/>
            <a:chOff x="948050" y="5009682"/>
            <a:chExt cx="3535650" cy="37709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8050" y="5009682"/>
              <a:ext cx="3535650" cy="377096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9048" y="5017015"/>
            <a:ext cx="1544463" cy="43119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411765" y="6913856"/>
            <a:ext cx="7549082" cy="1045772"/>
            <a:chOff x="7411765" y="6913856"/>
            <a:chExt cx="7549082" cy="104577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77480" y="7611637"/>
              <a:ext cx="7258835" cy="450844"/>
            </a:xfrm>
            <a:prstGeom prst="rect">
              <a:avLst/>
            </a:prstGeom>
          </p:spPr>
        </p:pic>
        <p:grpSp>
          <p:nvGrpSpPr>
            <p:cNvPr id="1009" name="그룹 1009"/>
            <p:cNvGrpSpPr/>
            <p:nvPr/>
          </p:nvGrpSpPr>
          <p:grpSpPr>
            <a:xfrm>
              <a:off x="7411765" y="6913856"/>
              <a:ext cx="4671585" cy="521168"/>
              <a:chOff x="7411765" y="6913856"/>
              <a:chExt cx="4671585" cy="521168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11765" y="6913856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55575" y="6945370"/>
              <a:ext cx="3517977" cy="5116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07396" y="4081563"/>
            <a:ext cx="5162647" cy="1004929"/>
            <a:chOff x="807396" y="4081563"/>
            <a:chExt cx="5162647" cy="100492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111" y="4718501"/>
              <a:ext cx="3330806" cy="432558"/>
            </a:xfrm>
            <a:prstGeom prst="rect">
              <a:avLst/>
            </a:prstGeom>
          </p:spPr>
        </p:pic>
        <p:grpSp>
          <p:nvGrpSpPr>
            <p:cNvPr id="1002" name="그룹 1002"/>
            <p:cNvGrpSpPr/>
            <p:nvPr/>
          </p:nvGrpSpPr>
          <p:grpSpPr>
            <a:xfrm>
              <a:off x="807396" y="4081563"/>
              <a:ext cx="4671585" cy="521168"/>
              <a:chOff x="807396" y="4081563"/>
              <a:chExt cx="4671585" cy="521168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7396" y="4081563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730" y="4113082"/>
              <a:ext cx="762777" cy="5584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24203" y="6057868"/>
            <a:ext cx="5750763" cy="1045771"/>
            <a:chOff x="824203" y="6057868"/>
            <a:chExt cx="5750763" cy="10457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918" y="6755648"/>
              <a:ext cx="3466301" cy="429701"/>
            </a:xfrm>
            <a:prstGeom prst="rect">
              <a:avLst/>
            </a:prstGeom>
          </p:spPr>
        </p:pic>
        <p:grpSp>
          <p:nvGrpSpPr>
            <p:cNvPr id="1004" name="그룹 1004"/>
            <p:cNvGrpSpPr/>
            <p:nvPr/>
          </p:nvGrpSpPr>
          <p:grpSpPr>
            <a:xfrm>
              <a:off x="824203" y="6057868"/>
              <a:ext cx="4671585" cy="521168"/>
              <a:chOff x="824203" y="6057868"/>
              <a:chExt cx="4671585" cy="521168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24203" y="6057868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537" y="6089381"/>
              <a:ext cx="1542501" cy="55849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9075" y="1601201"/>
            <a:ext cx="1155949" cy="43119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8824" y="3619500"/>
            <a:ext cx="11570616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4308" y="3015893"/>
            <a:ext cx="10974117" cy="5874863"/>
            <a:chOff x="654308" y="3015893"/>
            <a:chExt cx="10974117" cy="58748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308" y="3015893"/>
              <a:ext cx="10974117" cy="587486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975426" y="4574983"/>
            <a:ext cx="5162650" cy="2147757"/>
            <a:chOff x="12468759" y="5109244"/>
            <a:chExt cx="5162650" cy="214775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4477" y="5746182"/>
              <a:ext cx="5147054" cy="1613673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12468759" y="5109244"/>
              <a:ext cx="4671585" cy="521168"/>
              <a:chOff x="12468759" y="5109244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468759" y="5109244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12570" y="5140768"/>
              <a:ext cx="2053529" cy="5116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8212" y="1601201"/>
            <a:ext cx="1637225" cy="43119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566124" y="3917947"/>
            <a:ext cx="4399769" cy="603062"/>
            <a:chOff x="2566124" y="3917947"/>
            <a:chExt cx="4399769" cy="60306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6124" y="3917947"/>
              <a:ext cx="4399769" cy="60306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23216" y="3392459"/>
            <a:ext cx="2257098" cy="2257098"/>
            <a:chOff x="923216" y="3392459"/>
            <a:chExt cx="2257098" cy="225709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3216" y="3392459"/>
              <a:ext cx="2257098" cy="225709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19008" y="4017281"/>
            <a:ext cx="3127939" cy="48633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75452" y="4843787"/>
            <a:ext cx="1008359" cy="61359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3972070" y="5910603"/>
            <a:ext cx="1435495" cy="1435495"/>
            <a:chOff x="3972070" y="5910603"/>
            <a:chExt cx="1435495" cy="143549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2070" y="5910603"/>
              <a:ext cx="1435495" cy="143549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579339" y="5782891"/>
            <a:ext cx="1496968" cy="1496968"/>
            <a:chOff x="6579339" y="5782891"/>
            <a:chExt cx="1496968" cy="14969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79339" y="5782891"/>
              <a:ext cx="1496968" cy="14969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406447" y="6265928"/>
            <a:ext cx="1945136" cy="964787"/>
            <a:chOff x="9406447" y="6265928"/>
            <a:chExt cx="1945136" cy="96478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06447" y="6265928"/>
              <a:ext cx="1945136" cy="96478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3226036" y="6628351"/>
            <a:ext cx="523392" cy="407073"/>
            <a:chOff x="3226036" y="6628351"/>
            <a:chExt cx="523392" cy="407073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26036" y="6628351"/>
              <a:ext cx="523392" cy="407073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923216" y="6276666"/>
            <a:ext cx="1945136" cy="1628552"/>
            <a:chOff x="923216" y="6276666"/>
            <a:chExt cx="1945136" cy="1628552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923216" y="6276666"/>
              <a:ext cx="1945136" cy="964787"/>
              <a:chOff x="923216" y="6276666"/>
              <a:chExt cx="1945136" cy="964787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923216" y="6276666"/>
                <a:ext cx="1945136" cy="964787"/>
              </a:xfrm>
              <a:prstGeom prst="rect">
                <a:avLst/>
              </a:prstGeom>
            </p:spPr>
          </p:pic>
        </p:grpSp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83358" y="7443517"/>
              <a:ext cx="975939" cy="461701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148761" y="7445758"/>
            <a:ext cx="1145797" cy="390025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689607" y="7452634"/>
            <a:ext cx="1312644" cy="714444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905516" y="7431785"/>
            <a:ext cx="956778" cy="390178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5836462" y="6628351"/>
            <a:ext cx="523392" cy="407073"/>
            <a:chOff x="5836462" y="6628351"/>
            <a:chExt cx="523392" cy="407073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36462" y="6628351"/>
              <a:ext cx="523392" cy="407073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8372105" y="6628351"/>
            <a:ext cx="523392" cy="407073"/>
            <a:chOff x="8372105" y="6628351"/>
            <a:chExt cx="523392" cy="407073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72105" y="6628351"/>
              <a:ext cx="523392" cy="407073"/>
            </a:xfrm>
            <a:prstGeom prst="rect">
              <a:avLst/>
            </a:prstGeom>
          </p:spPr>
        </p:pic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37" y="5910603"/>
            <a:ext cx="1562044" cy="1562044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12" y="5774215"/>
            <a:ext cx="1557606" cy="1557606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8993" y="6275149"/>
            <a:ext cx="1972590" cy="984027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24" y="3573408"/>
            <a:ext cx="1320042" cy="1320042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915" y="6294389"/>
            <a:ext cx="1934021" cy="9647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그룹 1001"/>
          <p:cNvGrpSpPr/>
          <p:nvPr/>
        </p:nvGrpSpPr>
        <p:grpSpPr>
          <a:xfrm>
            <a:off x="654308" y="3015893"/>
            <a:ext cx="10974117" cy="5874863"/>
            <a:chOff x="654308" y="3015893"/>
            <a:chExt cx="10974117" cy="5874863"/>
          </a:xfrm>
        </p:grpSpPr>
        <p:pic>
          <p:nvPicPr>
            <p:cNvPr id="59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308" y="3015893"/>
              <a:ext cx="10974117" cy="587486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963400" y="4651745"/>
            <a:ext cx="5162647" cy="2147760"/>
            <a:chOff x="11579810" y="4472946"/>
            <a:chExt cx="5162647" cy="214776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45525" y="5109887"/>
              <a:ext cx="5083663" cy="1613673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11579830" y="4472946"/>
              <a:ext cx="4671585" cy="521168"/>
              <a:chOff x="11579830" y="4472946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579830" y="4472946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33173" y="4504471"/>
              <a:ext cx="2278215" cy="55849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8210" y="1601201"/>
            <a:ext cx="1637225" cy="43119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499485" y="3593973"/>
            <a:ext cx="2841442" cy="603062"/>
            <a:chOff x="2500724" y="3497779"/>
            <a:chExt cx="2841442" cy="60306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00724" y="3497779"/>
              <a:ext cx="2841442" cy="60306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56577" y="3068485"/>
            <a:ext cx="2257098" cy="2257098"/>
            <a:chOff x="857816" y="2972291"/>
            <a:chExt cx="2257098" cy="225709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816" y="2972291"/>
              <a:ext cx="2257098" cy="225709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2372" y="3693303"/>
            <a:ext cx="1478863" cy="48633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08817" y="4519815"/>
            <a:ext cx="1008359" cy="61359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060634" y="6168083"/>
            <a:ext cx="523392" cy="407073"/>
            <a:chOff x="3335314" y="6073987"/>
            <a:chExt cx="523392" cy="40707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1560000">
              <a:off x="3335314" y="6073987"/>
              <a:ext cx="523392" cy="40707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83136" y="5563359"/>
            <a:ext cx="1952381" cy="1452417"/>
            <a:chOff x="857816" y="5469264"/>
            <a:chExt cx="1945136" cy="1550329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857816" y="5469264"/>
              <a:ext cx="1945136" cy="964787"/>
              <a:chOff x="857816" y="5469264"/>
              <a:chExt cx="1945136" cy="964787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57816" y="5469264"/>
                <a:ext cx="1945136" cy="964787"/>
              </a:xfrm>
              <a:prstGeom prst="rect">
                <a:avLst/>
              </a:prstGeom>
            </p:spPr>
          </p:pic>
        </p:grpSp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22679" y="6557892"/>
              <a:ext cx="975939" cy="461701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1281" y="7743023"/>
            <a:ext cx="950682" cy="390339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550661" y="7405912"/>
            <a:ext cx="1945136" cy="1391414"/>
            <a:chOff x="857816" y="7465120"/>
            <a:chExt cx="1945136" cy="1391414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857816" y="7465120"/>
              <a:ext cx="1945136" cy="964787"/>
              <a:chOff x="857816" y="7465120"/>
              <a:chExt cx="1945136" cy="964787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57816" y="7465120"/>
                <a:ext cx="1945136" cy="964787"/>
              </a:xfrm>
              <a:prstGeom prst="rect">
                <a:avLst/>
              </a:prstGeom>
            </p:spPr>
          </p:pic>
        </p:grpSp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88092" y="8466356"/>
              <a:ext cx="956778" cy="39017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060634" y="7355256"/>
            <a:ext cx="523392" cy="407073"/>
            <a:chOff x="3336554" y="7641957"/>
            <a:chExt cx="523392" cy="407073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500000">
              <a:off x="3336554" y="7641957"/>
              <a:ext cx="523392" cy="407073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7569840" y="6885523"/>
            <a:ext cx="523392" cy="407073"/>
            <a:chOff x="6844520" y="6791427"/>
            <a:chExt cx="523392" cy="407073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44520" y="6791427"/>
              <a:ext cx="523392" cy="407073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8517689" y="6409694"/>
            <a:ext cx="1945136" cy="1556033"/>
            <a:chOff x="8104890" y="6309502"/>
            <a:chExt cx="1945136" cy="1556033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8104890" y="6309502"/>
              <a:ext cx="1945136" cy="964787"/>
              <a:chOff x="8104890" y="6309502"/>
              <a:chExt cx="1945136" cy="964787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104890" y="6309502"/>
                <a:ext cx="1945136" cy="964787"/>
              </a:xfrm>
              <a:prstGeom prst="rect">
                <a:avLst/>
              </a:prstGeom>
            </p:spPr>
          </p:pic>
        </p:grpSp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97795" y="7475357"/>
              <a:ext cx="1405939" cy="390178"/>
            </a:xfrm>
            <a:prstGeom prst="rect">
              <a:avLst/>
            </a:prstGeom>
          </p:spPr>
        </p:pic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50661" y="7396596"/>
            <a:ext cx="1930062" cy="962812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98210" y="5563360"/>
            <a:ext cx="1934021" cy="964787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22167" y="6409694"/>
            <a:ext cx="1940658" cy="951658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35" y="6168872"/>
            <a:ext cx="934076" cy="934076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20" y="3266251"/>
            <a:ext cx="1324551" cy="1324551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7" y="6069628"/>
            <a:ext cx="1568464" cy="1568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95792" y="4554622"/>
            <a:ext cx="15894131" cy="5428571"/>
            <a:chOff x="1195792" y="4554622"/>
            <a:chExt cx="15894131" cy="54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5792" y="4554622"/>
              <a:ext cx="15894131" cy="542857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444" y="372026"/>
            <a:ext cx="5209380" cy="11831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24203" y="2470291"/>
            <a:ext cx="7403454" cy="1762059"/>
            <a:chOff x="824203" y="2470291"/>
            <a:chExt cx="7403454" cy="176205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918" y="3107235"/>
              <a:ext cx="5437901" cy="1227968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824229" y="2470291"/>
              <a:ext cx="4671585" cy="521168"/>
              <a:chOff x="824229" y="2470291"/>
              <a:chExt cx="4671585" cy="521168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4229" y="2470291"/>
                <a:ext cx="4671585" cy="521168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558" y="2501815"/>
              <a:ext cx="2102872" cy="55849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2026" y="868430"/>
            <a:ext cx="878527" cy="95238"/>
            <a:chOff x="102026" y="868430"/>
            <a:chExt cx="878527" cy="9523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02026" y="868430"/>
              <a:ext cx="878527" cy="952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24203" y="1593868"/>
            <a:ext cx="3259831" cy="377096"/>
            <a:chOff x="824203" y="1593868"/>
            <a:chExt cx="3259831" cy="37709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203" y="1593868"/>
              <a:ext cx="3259831" cy="37709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43135" y="1601201"/>
            <a:ext cx="1190730" cy="43119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95815" y="6987092"/>
            <a:ext cx="1436094" cy="53980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7500666" y="7065371"/>
            <a:ext cx="523392" cy="407073"/>
            <a:chOff x="7500666" y="7065371"/>
            <a:chExt cx="523392" cy="40707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00666" y="7065371"/>
              <a:ext cx="523392" cy="40707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856311" y="7443885"/>
            <a:ext cx="2257098" cy="2257098"/>
            <a:chOff x="1856311" y="7443885"/>
            <a:chExt cx="2257098" cy="2257098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856311" y="7443885"/>
              <a:ext cx="2257098" cy="2257098"/>
              <a:chOff x="1856311" y="7443885"/>
              <a:chExt cx="2257098" cy="2257098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56311" y="7443885"/>
                <a:ext cx="2257098" cy="2257098"/>
              </a:xfrm>
              <a:prstGeom prst="rect">
                <a:avLst/>
              </a:prstGeom>
            </p:spPr>
          </p:pic>
        </p:grpSp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8551" y="8895215"/>
              <a:ext cx="1008359" cy="613588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2427551" y="7715941"/>
              <a:ext cx="1119494" cy="1109925"/>
              <a:chOff x="2427551" y="7715941"/>
              <a:chExt cx="1119494" cy="1109925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427551" y="7715941"/>
                <a:ext cx="1119494" cy="1109925"/>
              </a:xfrm>
              <a:prstGeom prst="rect">
                <a:avLst/>
              </a:prstGeom>
            </p:spPr>
          </p:pic>
        </p:grpSp>
      </p:grpSp>
      <p:grpSp>
        <p:nvGrpSpPr>
          <p:cNvPr id="1015" name="그룹 1015"/>
          <p:cNvGrpSpPr/>
          <p:nvPr/>
        </p:nvGrpSpPr>
        <p:grpSpPr>
          <a:xfrm>
            <a:off x="1856311" y="4841313"/>
            <a:ext cx="2257098" cy="2257098"/>
            <a:chOff x="1856311" y="4841313"/>
            <a:chExt cx="2257098" cy="2257098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1856311" y="4841313"/>
              <a:ext cx="2257098" cy="2257098"/>
              <a:chOff x="1856311" y="4841313"/>
              <a:chExt cx="2257098" cy="2257098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56311" y="4841313"/>
                <a:ext cx="2257098" cy="2257098"/>
              </a:xfrm>
              <a:prstGeom prst="rect">
                <a:avLst/>
              </a:prstGeom>
            </p:spPr>
          </p:pic>
        </p:grpSp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8547" y="6292641"/>
              <a:ext cx="1008359" cy="613597"/>
            </a:xfrm>
            <a:prstGeom prst="rect">
              <a:avLst/>
            </a:prstGeom>
          </p:spPr>
        </p:pic>
        <p:grpSp>
          <p:nvGrpSpPr>
            <p:cNvPr id="1017" name="그룹 1017"/>
            <p:cNvGrpSpPr/>
            <p:nvPr/>
          </p:nvGrpSpPr>
          <p:grpSpPr>
            <a:xfrm>
              <a:off x="2420670" y="5145436"/>
              <a:ext cx="1116645" cy="1116645"/>
              <a:chOff x="2420670" y="5145436"/>
              <a:chExt cx="1116645" cy="1116645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420670" y="5145436"/>
                <a:ext cx="1116645" cy="1116645"/>
              </a:xfrm>
              <a:prstGeom prst="rect">
                <a:avLst/>
              </a:prstGeom>
            </p:spPr>
          </p:pic>
        </p:grpSp>
      </p:grpSp>
      <p:pic>
        <p:nvPicPr>
          <p:cNvPr id="56" name="Object 5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86920" y="6980085"/>
            <a:ext cx="1478584" cy="555779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594609" y="6987092"/>
            <a:ext cx="1486534" cy="475588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539015" y="7008556"/>
            <a:ext cx="1553063" cy="496877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10467868" y="7065371"/>
            <a:ext cx="523392" cy="407073"/>
            <a:chOff x="10467868" y="7065371"/>
            <a:chExt cx="523392" cy="407073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67868" y="7065371"/>
              <a:ext cx="523392" cy="407073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3715742" y="7065371"/>
            <a:ext cx="523392" cy="407073"/>
            <a:chOff x="13715742" y="7065371"/>
            <a:chExt cx="523392" cy="407073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5742" y="7065371"/>
              <a:ext cx="523392" cy="407073"/>
            </a:xfrm>
            <a:prstGeom prst="rect">
              <a:avLst/>
            </a:prstGeom>
          </p:spPr>
        </p:pic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45599" y="5325187"/>
            <a:ext cx="1957668" cy="976583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2482" y="5303696"/>
            <a:ext cx="1943994" cy="969762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85691" y="5325187"/>
            <a:ext cx="1943994" cy="969762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239134" y="5331438"/>
            <a:ext cx="1945136" cy="970332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55585" y="8196035"/>
            <a:ext cx="1938562" cy="967052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57" y="8640526"/>
            <a:ext cx="1023980" cy="1023980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53955" y="8231074"/>
            <a:ext cx="1973845" cy="984653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15" y="8675370"/>
            <a:ext cx="1042617" cy="1042617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84549" y="8173099"/>
            <a:ext cx="1956846" cy="976173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410" y="8684350"/>
            <a:ext cx="1033637" cy="1033637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318202" y="8199876"/>
            <a:ext cx="1930861" cy="963211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21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1568" y="8749655"/>
            <a:ext cx="803539" cy="8035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23</Words>
  <Application>Microsoft Office PowerPoint</Application>
  <PresentationFormat>사용자 지정</PresentationFormat>
  <Paragraphs>3</Paragraphs>
  <Slides>31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5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AhnSungHyun</cp:lastModifiedBy>
  <cp:revision>28</cp:revision>
  <dcterms:created xsi:type="dcterms:W3CDTF">2022-11-25T02:49:33Z</dcterms:created>
  <dcterms:modified xsi:type="dcterms:W3CDTF">2022-12-24T05:42:08Z</dcterms:modified>
</cp:coreProperties>
</file>