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2"/>
  </p:notesMasterIdLst>
  <p:sldIdLst>
    <p:sldId id="256" r:id="rId2"/>
    <p:sldId id="261" r:id="rId3"/>
    <p:sldId id="259" r:id="rId4"/>
    <p:sldId id="280" r:id="rId5"/>
    <p:sldId id="281" r:id="rId6"/>
    <p:sldId id="271" r:id="rId7"/>
    <p:sldId id="282" r:id="rId8"/>
    <p:sldId id="272" r:id="rId9"/>
    <p:sldId id="283" r:id="rId10"/>
    <p:sldId id="262" r:id="rId11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188"/>
      </p:cViewPr>
      <p:guideLst>
        <p:guide orient="horz" pos="2382"/>
        <p:guide pos="42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10/27/2021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10/27/2021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6148" y="3307080"/>
            <a:ext cx="1107065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컨텍스트 인코더 기술</a:t>
            </a:r>
            <a:r>
              <a:rPr lang="en-US" altLang="ko-KR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3600" b="1" spc="3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인페인팅을</a:t>
            </a:r>
            <a:r>
              <a:rPr lang="ko-KR" altLang="en-US" sz="36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통한 특징 학습</a:t>
            </a:r>
            <a:endParaRPr lang="ko-KR" altLang="en-US" sz="36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345" y="2856468"/>
            <a:ext cx="317426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CVMI LAB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2021/10/27&gt;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4601" y="3307080"/>
            <a:ext cx="289374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4344" y="2856468"/>
            <a:ext cx="317426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CVMI LAB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2021/10/27&gt;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3282" y="1597699"/>
            <a:ext cx="131638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32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  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2701" y="2393088"/>
            <a:ext cx="1807033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Region masks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159828" y="2200420"/>
            <a:ext cx="1123294" cy="0"/>
          </a:xfrm>
          <a:prstGeom prst="line">
            <a:avLst/>
          </a:prstGeom>
          <a:ln w="9525"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225697" y="3419107"/>
            <a:ext cx="9915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Results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947448" y="2957442"/>
            <a:ext cx="1548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Region 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masks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가지 전략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/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ontext-Encoder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의 입력 영상은 다음 중 하나일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Paper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는 아래의 세 가지 입력에 대한 전략을 제시한다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3096768"/>
            <a:ext cx="4516850" cy="250850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86583" y="2967428"/>
            <a:ext cx="6721475" cy="2926442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ts val="2100"/>
              </a:lnSpc>
              <a:spcBef>
                <a:spcPts val="2065"/>
              </a:spcBef>
            </a:pPr>
            <a:r>
              <a:rPr lang="en-US" altLang="ko-KR" kern="0" dirty="0">
                <a:solidFill>
                  <a:srgbClr val="292929"/>
                </a:solidFill>
                <a:ea typeface="굴림" panose="020B0600000101010101" pitchFamily="50" charset="-127"/>
                <a:cs typeface="Times New Roman" panose="02020603050405020304" pitchFamily="18" charset="0"/>
              </a:rPr>
              <a:t>Central Region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가장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간단한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모양은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en-US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‘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중앙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사각형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패치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’ 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인페인팅에는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작동한다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 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central mask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경계에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고정된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 err="1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저수준의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특징을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학습한다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Font typeface="Wingdings" panose="05000000000000000000" pitchFamily="2" charset="2"/>
              <a:buChar char=""/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제거된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영역에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대응되는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 err="1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저수준의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이미지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특징을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찾는다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</a:t>
            </a:r>
            <a:endParaRPr lang="ko-KR" altLang="ko-KR" sz="1600" kern="100" dirty="0">
              <a:ea typeface="굴림" panose="020B0600000101010101" pitchFamily="50" charset="-127"/>
              <a:cs typeface="Segoe UI" panose="020B0502040204020203" pitchFamily="34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이러한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낮은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수준의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en-US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feature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마스크가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없는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이미지에는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일반화되지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않는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경향이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있다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</a:t>
            </a:r>
            <a:endParaRPr lang="ko-KR" altLang="ko-KR" sz="1600" kern="100" dirty="0"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0407" y="2967428"/>
            <a:ext cx="1372401" cy="27750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8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Region 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masks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가지 전략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/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ontext-Encoder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의 입력 영상은 다음 중 하나일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Paper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는 아래의 세 가지 입력에 대한 전략을 제시한다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3096768"/>
            <a:ext cx="4516850" cy="250850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092631" y="2967428"/>
            <a:ext cx="1372401" cy="27750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198682" y="3206394"/>
            <a:ext cx="6721475" cy="1926168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ts val="2100"/>
              </a:lnSpc>
              <a:spcBef>
                <a:spcPts val="2065"/>
              </a:spcBef>
            </a:pPr>
            <a:r>
              <a:rPr lang="en-US" altLang="ko-KR" kern="0" dirty="0">
                <a:solidFill>
                  <a:srgbClr val="292929"/>
                </a:solidFill>
                <a:ea typeface="굴림" panose="020B0600000101010101" pitchFamily="50" charset="-127"/>
                <a:cs typeface="Times New Roman" panose="02020603050405020304" pitchFamily="18" charset="0"/>
              </a:rPr>
              <a:t>Random Block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ko-KR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영상의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최대</a:t>
            </a:r>
            <a:r>
              <a:rPr lang="en-US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1/4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을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차지하는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여러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겹치는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사각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마스크가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rgbClr val="000000"/>
                </a:solidFill>
                <a:ea typeface="조선일보명조" panose="02030304000000000000"/>
                <a:cs typeface="Helvetica" panose="020B0604020202020204" pitchFamily="34" charset="0"/>
              </a:rPr>
              <a:t>설정됨</a:t>
            </a:r>
            <a:endParaRPr lang="ko-KR" altLang="ko-KR" sz="1600" kern="100" dirty="0">
              <a:ea typeface="조선일보명조" panose="02030304000000000000"/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random block masking</a:t>
            </a:r>
            <a:r>
              <a:rPr lang="ko-KR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은</a:t>
            </a:r>
            <a:r>
              <a:rPr lang="en-US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 sharp</a:t>
            </a:r>
            <a:r>
              <a:rPr lang="ko-KR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한 경계의 특징에 의해서 </a:t>
            </a:r>
            <a:r>
              <a:rPr lang="ko-KR" altLang="ko-KR" kern="0" spc="-5" dirty="0" err="1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저수준의</a:t>
            </a:r>
            <a:r>
              <a:rPr lang="ko-KR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 </a:t>
            </a:r>
            <a:r>
              <a:rPr lang="ko-KR" altLang="ko-KR" kern="0" spc="-5" dirty="0" err="1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특징밖에</a:t>
            </a:r>
            <a:r>
              <a:rPr lang="ko-KR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 찾지 못한다</a:t>
            </a:r>
            <a:r>
              <a:rPr lang="en-US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.</a:t>
            </a:r>
            <a:endParaRPr lang="ko-KR" altLang="ko-KR" sz="1600" kern="100" dirty="0">
              <a:ea typeface="조선일보명조" panose="02030304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Region 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masks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가지 전략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/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ontext-Encoder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의 입력 영상은 다음 중 하나일 수 있다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Paper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는 아래의 세 가지 입력에 대한 전략을 제시한다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3096768"/>
            <a:ext cx="4516850" cy="250850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664856" y="2963518"/>
            <a:ext cx="1372401" cy="27750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63274" y="3206394"/>
            <a:ext cx="6721475" cy="236218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ts val="2100"/>
              </a:lnSpc>
              <a:spcBef>
                <a:spcPts val="2065"/>
              </a:spcBef>
            </a:pPr>
            <a:r>
              <a:rPr lang="en-US" altLang="ko-KR" kern="0" dirty="0">
                <a:solidFill>
                  <a:srgbClr val="292929"/>
                </a:solidFill>
                <a:ea typeface="굴림" panose="020B0600000101010101" pitchFamily="50" charset="-127"/>
                <a:cs typeface="Times New Roman" panose="02020603050405020304" pitchFamily="18" charset="0"/>
              </a:rPr>
              <a:t>Random Region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03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이미지로부터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임의의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모양이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제거된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형태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central region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과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en-US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random block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이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유사한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일반적인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특징을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찾아내는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것보다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훨씬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좋은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특징을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잘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찾는다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 </a:t>
            </a:r>
            <a:endParaRPr lang="ko-KR" altLang="ko-KR" sz="1600" kern="100" dirty="0">
              <a:cs typeface="Times New Roman" panose="02020603050405020304" pitchFamily="18" charset="0"/>
            </a:endParaRPr>
          </a:p>
          <a:p>
            <a:pPr marL="342900" lvl="0" indent="-342900" latinLnBrk="0">
              <a:lnSpc>
                <a:spcPts val="2400"/>
              </a:lnSpc>
              <a:spcBef>
                <a:spcPts val="126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따라서</a:t>
            </a:r>
            <a:r>
              <a:rPr lang="en-US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 </a:t>
            </a:r>
            <a:r>
              <a:rPr lang="en-US" altLang="ko-KR" b="1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random region dropout</a:t>
            </a:r>
            <a:r>
              <a:rPr lang="en-US" altLang="ko-KR" kern="0" spc="-5" dirty="0">
                <a:solidFill>
                  <a:srgbClr val="292929"/>
                </a:solidFill>
                <a:ea typeface="조선일보명조" panose="02030304000000000000"/>
                <a:cs typeface="Segoe UI" panose="020B0502040204020203" pitchFamily="34" charset="0"/>
              </a:rPr>
              <a:t> 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은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특징을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찾는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용도로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많이</a:t>
            </a:r>
            <a:r>
              <a:rPr lang="ko-KR" altLang="ko-KR" kern="0" spc="-5" dirty="0">
                <a:solidFill>
                  <a:srgbClr val="292929"/>
                </a:solidFill>
                <a:ea typeface="Georgia" panose="02040502050405020303" pitchFamily="18" charset="0"/>
                <a:cs typeface="Segoe UI" panose="020B0502040204020203" pitchFamily="34" charset="0"/>
              </a:rPr>
              <a:t> </a:t>
            </a:r>
            <a:r>
              <a:rPr lang="ko-KR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쓰인다</a:t>
            </a:r>
            <a:r>
              <a:rPr lang="en-US" altLang="ko-KR" kern="0" spc="-5" dirty="0">
                <a:solidFill>
                  <a:srgbClr val="292929"/>
                </a:solidFill>
                <a:ea typeface="굴림" panose="020B0600000101010101" pitchFamily="50" charset="-127"/>
                <a:cs typeface="Segoe UI" panose="020B0502040204020203" pitchFamily="34" charset="0"/>
              </a:rPr>
              <a:t>.</a:t>
            </a:r>
            <a:endParaRPr lang="ko-KR" altLang="ko-KR" sz="16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CNN for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Inpainting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Inpainting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을 위해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reconstuction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adversarial loss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join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해서 훈련시킨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Context Encoder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Inpainting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성능이 좋은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Center region dropout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사용된다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2972371"/>
            <a:ext cx="7160553" cy="33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CNN for feature learning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feature learning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을 위해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reconstruction loss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로 훈련시킨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Context Encoder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때는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Arbitrary region dropout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사용된다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5258" y="3206394"/>
            <a:ext cx="7216870" cy="20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13235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Results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Inpainting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Results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  <a:cs typeface="조선일보명조" panose="02030304000000000000" pitchFamily="18" charset="-127"/>
              </a:rPr>
              <a:t>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Nearest neighbor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inpainting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NN)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기법과 비교하였다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CE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를 통한 방식이 상황에 맞게 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Reconstruction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잘 된 모습을 보인다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" name="그림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3144839"/>
            <a:ext cx="8157249" cy="31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08181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Results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Feature Learning Results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  <a:cs typeface="조선일보명조" panose="02030304000000000000" pitchFamily="18" charset="-127"/>
              </a:rPr>
              <a:t> 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  <a:cs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Segmentation – Randomly initialized network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보다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약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10%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성능이 우수하다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오토인코더보다는 약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5%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성능이 우수하다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Classification – self-supervised learning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을 이용한 방법과 경쟁하는 수준이다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Detection –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다른 방법들에 비해 크게 개선되지 않았다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07" y="3643248"/>
            <a:ext cx="8074953" cy="23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689</TotalTime>
  <Words>329</Words>
  <Application>Microsoft Office PowerPoint</Application>
  <PresentationFormat>사용자 지정</PresentationFormat>
  <Paragraphs>73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3" baseType="lpstr">
      <vt:lpstr>굴림</vt:lpstr>
      <vt:lpstr>맑은 고딕</vt:lpstr>
      <vt:lpstr>조선일보명조</vt:lpstr>
      <vt:lpstr>Arial</vt:lpstr>
      <vt:lpstr>Calibri</vt:lpstr>
      <vt:lpstr>Calibri Light</vt:lpstr>
      <vt:lpstr>Georgia</vt:lpstr>
      <vt:lpstr>Helvetica</vt:lpstr>
      <vt:lpstr>Segoe UI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55</cp:revision>
  <dcterms:created xsi:type="dcterms:W3CDTF">2021-09-26T02:36:25Z</dcterms:created>
  <dcterms:modified xsi:type="dcterms:W3CDTF">2021-10-27T04:48:24Z</dcterms:modified>
</cp:coreProperties>
</file>