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8" r:id="rId2"/>
    <p:sldId id="257" r:id="rId3"/>
    <p:sldId id="259" r:id="rId4"/>
    <p:sldId id="274" r:id="rId5"/>
    <p:sldId id="275" r:id="rId6"/>
    <p:sldId id="278" r:id="rId7"/>
    <p:sldId id="273" r:id="rId8"/>
    <p:sldId id="276" r:id="rId9"/>
    <p:sldId id="261" r:id="rId10"/>
    <p:sldId id="277" r:id="rId11"/>
    <p:sldId id="281" r:id="rId12"/>
    <p:sldId id="279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2" r:id="rId22"/>
    <p:sldId id="268" r:id="rId23"/>
    <p:sldId id="280" r:id="rId24"/>
  </p:sldIdLst>
  <p:sldSz cx="9144000" cy="5715000" type="screen16x10"/>
  <p:notesSz cx="6858000" cy="9144000"/>
  <p:embeddedFontLst>
    <p:embeddedFont>
      <p:font typeface="맑은 고딕" panose="020B0503020000020004" pitchFamily="50" charset="-127"/>
      <p:regular r:id="rId26"/>
      <p:bold r:id="rId27"/>
    </p:embeddedFont>
    <p:embeddedFont>
      <p:font typeface="타이포_쌍문동 B" panose="02020803020101020101" pitchFamily="18" charset="-127"/>
      <p:bold r:id="rId28"/>
    </p:embeddedFont>
    <p:embeddedFont>
      <p:font typeface="Hamurz Free Version" pitchFamily="2" charset="0"/>
      <p:regular r:id="rId29"/>
    </p:embeddedFont>
    <p:embeddedFont>
      <p:font typeface="나눔스퀘어 Bold" panose="020B0600000101010101" pitchFamily="50" charset="-127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3" autoAdjust="0"/>
    <p:restoredTop sz="94700" autoAdjust="0"/>
  </p:normalViewPr>
  <p:slideViewPr>
    <p:cSldViewPr>
      <p:cViewPr varScale="1">
        <p:scale>
          <a:sx n="98" d="100"/>
          <a:sy n="98" d="100"/>
        </p:scale>
        <p:origin x="384" y="6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72108-358D-41F4-8271-25DF8D5E9481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8DF90-3FAE-4CF5-9C42-BFFA14395B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78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8DF90-3FAE-4CF5-9C42-BFFA14395B6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45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8DF90-3FAE-4CF5-9C42-BFFA14395B6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75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8DF90-3FAE-4CF5-9C42-BFFA14395B6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381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8DF90-3FAE-4CF5-9C42-BFFA14395B6A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874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562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464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96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80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39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15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17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74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35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8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138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3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43C37-1204-47A4-85A0-F740C5242FFE}" type="datetimeFigureOut">
              <a:rPr lang="ko-KR" altLang="en-US" smtClean="0"/>
              <a:t>2018-06-19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5C6CF-2122-464C-805B-CFB90DC666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578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14553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2000" dirty="0" err="1">
                <a:latin typeface="Hamurz Free Version" pitchFamily="2" charset="0"/>
              </a:rPr>
              <a:t>cass</a:t>
            </a:r>
            <a:endParaRPr lang="en-US" altLang="ko-KR" sz="2000" dirty="0">
              <a:latin typeface="Hamurz Free Version" pitchFamily="2" charset="0"/>
            </a:endParaRPr>
          </a:p>
          <a:p>
            <a:pPr algn="dist"/>
            <a:r>
              <a:rPr lang="en-US" altLang="ko-KR" sz="1100" dirty="0">
                <a:latin typeface="Hamurz Free Version" pitchFamily="2" charset="0"/>
              </a:rPr>
              <a:t>project </a:t>
            </a:r>
            <a:endParaRPr lang="ko-KR" altLang="en-US" sz="1100" dirty="0">
              <a:latin typeface="Hamurz Free Version" pitchFamily="2" charset="0"/>
            </a:endParaRPr>
          </a:p>
        </p:txBody>
      </p:sp>
      <p:pic>
        <p:nvPicPr>
          <p:cNvPr id="6" name="Anitek_-_Tunnel_Vi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-814908"/>
            <a:ext cx="609600" cy="609600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96280" y="-942156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15616" y="-648608"/>
            <a:ext cx="4291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</a:rPr>
              <a:t>배경음악을 사용하지 않으시면</a:t>
            </a:r>
            <a:r>
              <a:rPr lang="en-US" altLang="ko-KR" sz="1200" dirty="0">
                <a:solidFill>
                  <a:srgbClr val="FF0000"/>
                </a:solidFill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</a:rPr>
              <a:t>왼쪽 아이콘을 지워주세요</a:t>
            </a:r>
            <a:r>
              <a:rPr lang="en-US" altLang="ko-KR" sz="1200" dirty="0">
                <a:solidFill>
                  <a:srgbClr val="FF0000"/>
                </a:solidFill>
              </a:rPr>
              <a:t>~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C4FF029-CFF2-48FB-9962-400E568DE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28" y="1489348"/>
            <a:ext cx="1553344" cy="15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0"/>
    </mc:Choice>
    <mc:Fallback xmlns="">
      <p:transition spd="slow" advTm="1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id="{32B8315E-3B73-4FB9-A0A7-DFB5841811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외형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4CD29D2-6185-414C-8427-DC845C021490}"/>
              </a:ext>
            </a:extLst>
          </p:cNvPr>
          <p:cNvCxnSpPr>
            <a:cxnSpLocks/>
          </p:cNvCxnSpPr>
          <p:nvPr/>
        </p:nvCxnSpPr>
        <p:spPr>
          <a:xfrm>
            <a:off x="467544" y="2281436"/>
            <a:ext cx="2088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D42A65-F861-475D-9C96-656D131C50DC}"/>
              </a:ext>
            </a:extLst>
          </p:cNvPr>
          <p:cNvSpPr txBox="1"/>
          <p:nvPr/>
        </p:nvSpPr>
        <p:spPr>
          <a:xfrm>
            <a:off x="-180528" y="148934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총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원리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0543A4D-DF87-487F-89C9-AF7744CF3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" y="3433564"/>
            <a:ext cx="3995933" cy="194385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82A4AC0-8CC1-4BAA-8986-67106E907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34" y="1057305"/>
            <a:ext cx="3995883" cy="194383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88A0DDE-017C-4553-A889-DB39F3188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34" y="3469748"/>
            <a:ext cx="3995936" cy="1943856"/>
          </a:xfrm>
          <a:prstGeom prst="rect">
            <a:avLst/>
          </a:prstGeom>
        </p:spPr>
      </p:pic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62E50B68-21A7-4017-9298-038D2F19B13D}"/>
              </a:ext>
            </a:extLst>
          </p:cNvPr>
          <p:cNvCxnSpPr>
            <a:cxnSpLocks/>
          </p:cNvCxnSpPr>
          <p:nvPr/>
        </p:nvCxnSpPr>
        <p:spPr>
          <a:xfrm>
            <a:off x="6084168" y="2065412"/>
            <a:ext cx="2317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A695470-0F1B-4F19-9491-0465B8375738}"/>
              </a:ext>
            </a:extLst>
          </p:cNvPr>
          <p:cNvCxnSpPr>
            <a:cxnSpLocks/>
          </p:cNvCxnSpPr>
          <p:nvPr/>
        </p:nvCxnSpPr>
        <p:spPr>
          <a:xfrm>
            <a:off x="5860290" y="4585692"/>
            <a:ext cx="4477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화살표: 위로 구부러짐 22">
            <a:extLst>
              <a:ext uri="{FF2B5EF4-FFF2-40B4-BE49-F238E27FC236}">
                <a16:creationId xmlns:a16="http://schemas.microsoft.com/office/drawing/2014/main" id="{3378B5DD-31B8-42EF-A7C8-31D0943D049E}"/>
              </a:ext>
            </a:extLst>
          </p:cNvPr>
          <p:cNvSpPr/>
          <p:nvPr/>
        </p:nvSpPr>
        <p:spPr>
          <a:xfrm rot="19351398">
            <a:off x="2383860" y="4058780"/>
            <a:ext cx="1248239" cy="616302"/>
          </a:xfrm>
          <a:prstGeom prst="curvedUpArrow">
            <a:avLst/>
          </a:prstGeom>
          <a:solidFill>
            <a:srgbClr val="F0664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DF85FF01-006B-4527-B97A-23DB903E92A6}"/>
              </a:ext>
            </a:extLst>
          </p:cNvPr>
          <p:cNvSpPr/>
          <p:nvPr/>
        </p:nvSpPr>
        <p:spPr>
          <a:xfrm>
            <a:off x="2287899" y="3676569"/>
            <a:ext cx="555909" cy="54908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E7977CFB-BEE4-4B01-9446-4877BD4F06A0}"/>
              </a:ext>
            </a:extLst>
          </p:cNvPr>
          <p:cNvCxnSpPr>
            <a:cxnSpLocks/>
          </p:cNvCxnSpPr>
          <p:nvPr/>
        </p:nvCxnSpPr>
        <p:spPr>
          <a:xfrm flipH="1">
            <a:off x="2022319" y="3638397"/>
            <a:ext cx="465092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AFD7B58-D773-47A6-B778-FAED6CC141AF}"/>
              </a:ext>
            </a:extLst>
          </p:cNvPr>
          <p:cNvSpPr/>
          <p:nvPr/>
        </p:nvSpPr>
        <p:spPr>
          <a:xfrm>
            <a:off x="4716016" y="584227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모터를 돌리기 전</a:t>
            </a:r>
            <a:endParaRPr lang="en-US" altLang="ko-KR" b="1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9E96D8D-0F85-4328-9DDB-F738AF8B6762}"/>
              </a:ext>
            </a:extLst>
          </p:cNvPr>
          <p:cNvSpPr/>
          <p:nvPr/>
        </p:nvSpPr>
        <p:spPr>
          <a:xfrm>
            <a:off x="4636877" y="3073520"/>
            <a:ext cx="4567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2)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모터를 돌린 후</a:t>
            </a:r>
            <a:r>
              <a:rPr lang="en-US" altLang="ko-KR" b="1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b="1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빨간색 블록이</a:t>
            </a:r>
            <a:endParaRPr lang="en-US" altLang="ko-KR" b="1" spc="6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b="1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             </a:t>
            </a:r>
            <a:r>
              <a:rPr lang="ko-KR" altLang="en-US" b="1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앞으로</a:t>
            </a:r>
            <a:r>
              <a:rPr lang="en-US" altLang="ko-KR" b="1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88859994-398A-46DE-987A-E986A5783C68}"/>
              </a:ext>
            </a:extLst>
          </p:cNvPr>
          <p:cNvCxnSpPr>
            <a:cxnSpLocks/>
          </p:cNvCxnSpPr>
          <p:nvPr/>
        </p:nvCxnSpPr>
        <p:spPr>
          <a:xfrm>
            <a:off x="4860032" y="2065412"/>
            <a:ext cx="12241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61828F23-5C63-4437-860A-048DCE305E7D}"/>
              </a:ext>
            </a:extLst>
          </p:cNvPr>
          <p:cNvCxnSpPr>
            <a:cxnSpLocks/>
          </p:cNvCxnSpPr>
          <p:nvPr/>
        </p:nvCxnSpPr>
        <p:spPr>
          <a:xfrm>
            <a:off x="4723148" y="4585692"/>
            <a:ext cx="10729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7EA0B44-598C-4EE7-A0E1-D691B27182A7}"/>
              </a:ext>
            </a:extLst>
          </p:cNvPr>
          <p:cNvSpPr/>
          <p:nvPr/>
        </p:nvSpPr>
        <p:spPr>
          <a:xfrm>
            <a:off x="4628860" y="5286648"/>
            <a:ext cx="462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600" dirty="0">
                <a:solidFill>
                  <a:schemeClr val="accent6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b="1" spc="600" dirty="0">
                <a:solidFill>
                  <a:schemeClr val="accent6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주황색 공간이 좁아지면서 발사</a:t>
            </a:r>
            <a:r>
              <a:rPr lang="en-US" altLang="ko-KR" b="1" spc="600" dirty="0">
                <a:solidFill>
                  <a:schemeClr val="accent6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4DAB947-707F-4B6B-B71F-0D7EEB917743}"/>
              </a:ext>
            </a:extLst>
          </p:cNvPr>
          <p:cNvSpPr/>
          <p:nvPr/>
        </p:nvSpPr>
        <p:spPr>
          <a:xfrm>
            <a:off x="1979712" y="4297660"/>
            <a:ext cx="507699" cy="237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612A682-2DEC-415C-A493-FC378BCEB9C3}"/>
              </a:ext>
            </a:extLst>
          </p:cNvPr>
          <p:cNvSpPr/>
          <p:nvPr/>
        </p:nvSpPr>
        <p:spPr>
          <a:xfrm>
            <a:off x="315983" y="2544765"/>
            <a:ext cx="4342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빨간 네모</a:t>
            </a:r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 위로 올라가면서</a:t>
            </a:r>
            <a:endParaRPr lang="en-US" altLang="ko-KR" b="1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빨간 동그라미</a:t>
            </a:r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앞으로 보냄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106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id="{32B8315E-3B73-4FB9-A0A7-DFB5841811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알고리즘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DAC25-9F79-459B-9160-6FE6C1E8E84E}"/>
              </a:ext>
            </a:extLst>
          </p:cNvPr>
          <p:cNvSpPr txBox="1"/>
          <p:nvPr/>
        </p:nvSpPr>
        <p:spPr>
          <a:xfrm>
            <a:off x="179512" y="148934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CAEB4D2-01E6-4798-856A-2C3DDA7FE5E9}"/>
              </a:ext>
            </a:extLst>
          </p:cNvPr>
          <p:cNvCxnSpPr>
            <a:cxnSpLocks/>
          </p:cNvCxnSpPr>
          <p:nvPr/>
        </p:nvCxnSpPr>
        <p:spPr>
          <a:xfrm>
            <a:off x="475097" y="2206160"/>
            <a:ext cx="2872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68FAED5D-465F-4AD1-8A94-F0FB40695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4000" r="9051" b="4000"/>
          <a:stretch/>
        </p:blipFill>
        <p:spPr>
          <a:xfrm>
            <a:off x="611560" y="2497460"/>
            <a:ext cx="4047555" cy="273630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DFD6D6E-6805-4249-9A57-D2D072E749A5}"/>
              </a:ext>
            </a:extLst>
          </p:cNvPr>
          <p:cNvSpPr/>
          <p:nvPr/>
        </p:nvSpPr>
        <p:spPr>
          <a:xfrm>
            <a:off x="5411456" y="1362688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1~4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생성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011D0C3-6711-47F3-861F-522AC41C3B42}"/>
              </a:ext>
            </a:extLst>
          </p:cNvPr>
          <p:cNvSpPr/>
          <p:nvPr/>
        </p:nvSpPr>
        <p:spPr>
          <a:xfrm>
            <a:off x="5400234" y="2216243"/>
            <a:ext cx="277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1~3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생성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6851A31-D6FF-417C-9D1F-0A1C9242E86F}"/>
              </a:ext>
            </a:extLst>
          </p:cNvPr>
          <p:cNvSpPr/>
          <p:nvPr/>
        </p:nvSpPr>
        <p:spPr>
          <a:xfrm>
            <a:off x="5000469" y="3029757"/>
            <a:ext cx="3980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센서를 누른 수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==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CCAB55A-2452-465C-A743-84267D10350C}"/>
              </a:ext>
            </a:extLst>
          </p:cNvPr>
          <p:cNvSpPr/>
          <p:nvPr/>
        </p:nvSpPr>
        <p:spPr>
          <a:xfrm>
            <a:off x="5076056" y="3745876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입이 닫힘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113BEA76-6587-4559-84A8-47995273657A}"/>
              </a:ext>
            </a:extLst>
          </p:cNvPr>
          <p:cNvCxnSpPr>
            <a:cxnSpLocks/>
          </p:cNvCxnSpPr>
          <p:nvPr/>
        </p:nvCxnSpPr>
        <p:spPr>
          <a:xfrm>
            <a:off x="6820616" y="1843291"/>
            <a:ext cx="0" cy="31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7F714E71-68E8-4C6B-9F7A-53B165209D9C}"/>
              </a:ext>
            </a:extLst>
          </p:cNvPr>
          <p:cNvCxnSpPr>
            <a:cxnSpLocks/>
          </p:cNvCxnSpPr>
          <p:nvPr/>
        </p:nvCxnSpPr>
        <p:spPr>
          <a:xfrm>
            <a:off x="6807955" y="2696238"/>
            <a:ext cx="0" cy="31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896A1A4-6F5D-4BCA-B106-44260FF5EBE8}"/>
              </a:ext>
            </a:extLst>
          </p:cNvPr>
          <p:cNvSpPr/>
          <p:nvPr/>
        </p:nvSpPr>
        <p:spPr>
          <a:xfrm>
            <a:off x="7247784" y="3783179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 누름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06601BB9-3FE2-4A55-9609-5EB5453DF33C}"/>
              </a:ext>
            </a:extLst>
          </p:cNvPr>
          <p:cNvCxnSpPr>
            <a:cxnSpLocks/>
          </p:cNvCxnSpPr>
          <p:nvPr/>
        </p:nvCxnSpPr>
        <p:spPr>
          <a:xfrm flipH="1">
            <a:off x="6506509" y="3483034"/>
            <a:ext cx="277492" cy="31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83EE4534-2FD6-44C8-A448-B225EF2A3EC0}"/>
              </a:ext>
            </a:extLst>
          </p:cNvPr>
          <p:cNvCxnSpPr>
            <a:cxnSpLocks/>
          </p:cNvCxnSpPr>
          <p:nvPr/>
        </p:nvCxnSpPr>
        <p:spPr>
          <a:xfrm>
            <a:off x="6924714" y="3500838"/>
            <a:ext cx="322321" cy="2823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연결선: 꺾임 32">
            <a:extLst>
              <a:ext uri="{FF2B5EF4-FFF2-40B4-BE49-F238E27FC236}">
                <a16:creationId xmlns:a16="http://schemas.microsoft.com/office/drawing/2014/main" id="{6597E0BD-0F9F-4CB6-B860-7C73514D8962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80633" y="3714638"/>
            <a:ext cx="517322" cy="10562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31C885D-D22E-4ECD-A929-80E0FED729A9}"/>
              </a:ext>
            </a:extLst>
          </p:cNvPr>
          <p:cNvSpPr txBox="1"/>
          <p:nvPr/>
        </p:nvSpPr>
        <p:spPr>
          <a:xfrm>
            <a:off x="7247035" y="3371630"/>
            <a:ext cx="514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No</a:t>
            </a:r>
            <a:endParaRPr lang="ko-KR" altLang="en-US" sz="20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EF2CEC-92E0-48D1-A067-B03468FCBAA1}"/>
              </a:ext>
            </a:extLst>
          </p:cNvPr>
          <p:cNvSpPr txBox="1"/>
          <p:nvPr/>
        </p:nvSpPr>
        <p:spPr>
          <a:xfrm>
            <a:off x="5857624" y="3365055"/>
            <a:ext cx="596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Yes</a:t>
            </a:r>
            <a:endParaRPr lang="ko-KR" altLang="en-US" sz="2000" dirty="0">
              <a:solidFill>
                <a:srgbClr val="00B0F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B1A96C5-DD40-40F3-B61F-0441DDE31BCC}"/>
              </a:ext>
            </a:extLst>
          </p:cNvPr>
          <p:cNvSpPr/>
          <p:nvPr/>
        </p:nvSpPr>
        <p:spPr>
          <a:xfrm>
            <a:off x="5123995" y="4939012"/>
            <a:ext cx="356700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 </a:t>
            </a:r>
            <a:r>
              <a:rPr lang="ko-KR" altLang="en-US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(a): </a:t>
            </a:r>
            <a:r>
              <a:rPr lang="ko-KR" altLang="en-US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이빨 가지를 결정</a:t>
            </a:r>
            <a:endParaRPr lang="en-US" altLang="ko-KR" sz="1400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(b): </a:t>
            </a:r>
            <a:r>
              <a:rPr lang="ko-KR" altLang="en-US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이빨을 결정 </a:t>
            </a:r>
            <a:r>
              <a:rPr lang="en-US" altLang="ko-KR" sz="14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pPr algn="ctr"/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7F65979A-E2B3-49FE-88AB-6B9805E60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22" y="572002"/>
            <a:ext cx="394024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77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id="{32B8315E-3B73-4FB9-A0A7-DFB5841811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알고리즘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DAC25-9F79-459B-9160-6FE6C1E8E84E}"/>
              </a:ext>
            </a:extLst>
          </p:cNvPr>
          <p:cNvSpPr txBox="1"/>
          <p:nvPr/>
        </p:nvSpPr>
        <p:spPr>
          <a:xfrm>
            <a:off x="179512" y="1495446"/>
            <a:ext cx="3790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CAEB4D2-01E6-4798-856A-2C3DDA7FE5E9}"/>
              </a:ext>
            </a:extLst>
          </p:cNvPr>
          <p:cNvCxnSpPr>
            <a:cxnSpLocks/>
          </p:cNvCxnSpPr>
          <p:nvPr/>
        </p:nvCxnSpPr>
        <p:spPr>
          <a:xfrm>
            <a:off x="323528" y="2281436"/>
            <a:ext cx="3456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647C129C-AFA6-4643-9D93-D435508D6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24678" r="23000" b="31909"/>
          <a:stretch/>
        </p:blipFill>
        <p:spPr>
          <a:xfrm>
            <a:off x="493047" y="2713484"/>
            <a:ext cx="4176464" cy="271870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437CBA3-ECD1-4904-A900-D7876BB748BA}"/>
              </a:ext>
            </a:extLst>
          </p:cNvPr>
          <p:cNvSpPr/>
          <p:nvPr/>
        </p:nvSpPr>
        <p:spPr>
          <a:xfrm>
            <a:off x="5572434" y="136477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전송 받음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4052FC4-5985-4F30-93C1-A442B249D8DB}"/>
              </a:ext>
            </a:extLst>
          </p:cNvPr>
          <p:cNvSpPr/>
          <p:nvPr/>
        </p:nvSpPr>
        <p:spPr>
          <a:xfrm>
            <a:off x="4972690" y="2096770"/>
            <a:ext cx="399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센서를 누른 수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==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E9800380-9658-4391-9654-FC233C2AEE5B}"/>
              </a:ext>
            </a:extLst>
          </p:cNvPr>
          <p:cNvCxnSpPr>
            <a:cxnSpLocks/>
          </p:cNvCxnSpPr>
          <p:nvPr/>
        </p:nvCxnSpPr>
        <p:spPr>
          <a:xfrm flipH="1">
            <a:off x="6012160" y="2713484"/>
            <a:ext cx="277492" cy="31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8F36069-30D7-4E3B-B6EC-27342B589F58}"/>
              </a:ext>
            </a:extLst>
          </p:cNvPr>
          <p:cNvCxnSpPr>
            <a:cxnSpLocks/>
          </p:cNvCxnSpPr>
          <p:nvPr/>
        </p:nvCxnSpPr>
        <p:spPr>
          <a:xfrm>
            <a:off x="6807428" y="2713484"/>
            <a:ext cx="341844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3F19ADC-1172-45D0-B45E-7CCC894E26D0}"/>
              </a:ext>
            </a:extLst>
          </p:cNvPr>
          <p:cNvSpPr/>
          <p:nvPr/>
        </p:nvSpPr>
        <p:spPr>
          <a:xfrm>
            <a:off x="5000193" y="3217540"/>
            <a:ext cx="1754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총이 발사됨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C580E92-5080-4B4E-B98C-CB271557EE64}"/>
              </a:ext>
            </a:extLst>
          </p:cNvPr>
          <p:cNvSpPr/>
          <p:nvPr/>
        </p:nvSpPr>
        <p:spPr>
          <a:xfrm>
            <a:off x="6968589" y="3217540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센서 누름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2D6EEAF-3875-4078-827D-84D6DEFDED4C}"/>
              </a:ext>
            </a:extLst>
          </p:cNvPr>
          <p:cNvCxnSpPr>
            <a:cxnSpLocks/>
          </p:cNvCxnSpPr>
          <p:nvPr/>
        </p:nvCxnSpPr>
        <p:spPr>
          <a:xfrm>
            <a:off x="7596336" y="3649588"/>
            <a:ext cx="0" cy="254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61E7089-BE7C-487A-A58F-1600B5ADD974}"/>
              </a:ext>
            </a:extLst>
          </p:cNvPr>
          <p:cNvCxnSpPr>
            <a:cxnSpLocks/>
          </p:cNvCxnSpPr>
          <p:nvPr/>
        </p:nvCxnSpPr>
        <p:spPr>
          <a:xfrm>
            <a:off x="7596336" y="3904184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82929109-D1FB-46D8-9A35-D5B300187DD9}"/>
              </a:ext>
            </a:extLst>
          </p:cNvPr>
          <p:cNvCxnSpPr>
            <a:cxnSpLocks/>
          </p:cNvCxnSpPr>
          <p:nvPr/>
        </p:nvCxnSpPr>
        <p:spPr>
          <a:xfrm>
            <a:off x="8748464" y="3030145"/>
            <a:ext cx="0" cy="8857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연결선: 꺾임 27">
            <a:extLst>
              <a:ext uri="{FF2B5EF4-FFF2-40B4-BE49-F238E27FC236}">
                <a16:creationId xmlns:a16="http://schemas.microsoft.com/office/drawing/2014/main" id="{E604B4E8-EAD1-4C1F-82D0-208FDD9CBCC2}"/>
              </a:ext>
            </a:extLst>
          </p:cNvPr>
          <p:cNvCxnSpPr>
            <a:cxnSpLocks/>
          </p:cNvCxnSpPr>
          <p:nvPr/>
        </p:nvCxnSpPr>
        <p:spPr>
          <a:xfrm rot="16200000" flipV="1">
            <a:off x="8198749" y="2628819"/>
            <a:ext cx="595374" cy="504056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D4EFFC56-22C0-4E52-8744-1B748B7C2B4C}"/>
              </a:ext>
            </a:extLst>
          </p:cNvPr>
          <p:cNvCxnSpPr>
            <a:cxnSpLocks/>
          </p:cNvCxnSpPr>
          <p:nvPr/>
        </p:nvCxnSpPr>
        <p:spPr>
          <a:xfrm>
            <a:off x="6660232" y="1780109"/>
            <a:ext cx="0" cy="31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F9CF8B99-758A-4CEA-BEC6-B4924A519CB2}"/>
              </a:ext>
            </a:extLst>
          </p:cNvPr>
          <p:cNvCxnSpPr>
            <a:cxnSpLocks/>
          </p:cNvCxnSpPr>
          <p:nvPr/>
        </p:nvCxnSpPr>
        <p:spPr>
          <a:xfrm>
            <a:off x="5940152" y="3742345"/>
            <a:ext cx="0" cy="31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494899F-24C3-42F4-8E81-AB098B906F56}"/>
              </a:ext>
            </a:extLst>
          </p:cNvPr>
          <p:cNvSpPr/>
          <p:nvPr/>
        </p:nvSpPr>
        <p:spPr>
          <a:xfrm>
            <a:off x="5206577" y="4221495"/>
            <a:ext cx="1888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 게임 종료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9AF35C1-5477-4401-8E95-45A4363BC1FC}"/>
              </a:ext>
            </a:extLst>
          </p:cNvPr>
          <p:cNvSpPr/>
          <p:nvPr/>
        </p:nvSpPr>
        <p:spPr>
          <a:xfrm>
            <a:off x="7702123" y="406040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반복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9FD8F-4DA3-4800-83FD-7C10254CA457}"/>
              </a:ext>
            </a:extLst>
          </p:cNvPr>
          <p:cNvSpPr txBox="1"/>
          <p:nvPr/>
        </p:nvSpPr>
        <p:spPr>
          <a:xfrm>
            <a:off x="5417554" y="2625083"/>
            <a:ext cx="596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00B0F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Yes</a:t>
            </a:r>
            <a:endParaRPr lang="ko-KR" altLang="en-US" sz="2000" dirty="0">
              <a:solidFill>
                <a:srgbClr val="00B0F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AFA9D7-D811-45D9-9C28-83CE594F5145}"/>
              </a:ext>
            </a:extLst>
          </p:cNvPr>
          <p:cNvSpPr txBox="1"/>
          <p:nvPr/>
        </p:nvSpPr>
        <p:spPr>
          <a:xfrm>
            <a:off x="7127345" y="2650768"/>
            <a:ext cx="514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No</a:t>
            </a:r>
            <a:endParaRPr lang="ko-KR" altLang="en-US" sz="20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5095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090A8922-C585-4A2F-BF62-B0332DD59C16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시연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8F18C-967F-41D8-BF22-7EB6F493C8FC}"/>
              </a:ext>
            </a:extLst>
          </p:cNvPr>
          <p:cNvSpPr txBox="1"/>
          <p:nvPr/>
        </p:nvSpPr>
        <p:spPr>
          <a:xfrm>
            <a:off x="-324544" y="148934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게임룰</a:t>
            </a:r>
            <a:endParaRPr lang="en-US" altLang="ko-KR" sz="4000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6D3D9AC5-7BFA-402F-B3D1-A70021592CAE}"/>
              </a:ext>
            </a:extLst>
          </p:cNvPr>
          <p:cNvCxnSpPr>
            <a:cxnSpLocks/>
          </p:cNvCxnSpPr>
          <p:nvPr/>
        </p:nvCxnSpPr>
        <p:spPr>
          <a:xfrm>
            <a:off x="611560" y="2204393"/>
            <a:ext cx="16201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61BA73AE-01A2-4231-BA42-164AA0C927B6}"/>
              </a:ext>
            </a:extLst>
          </p:cNvPr>
          <p:cNvSpPr/>
          <p:nvPr/>
        </p:nvSpPr>
        <p:spPr>
          <a:xfrm>
            <a:off x="3105954" y="1657171"/>
            <a:ext cx="54264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악어게임을 시작한다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2.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순서를 정한 뒤 돌아가면서 이빨을 누른다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3.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걸린 사람은 러시안 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룰렛에서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번 발사한다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4.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총에 맞은 사람은 제외되고 다시 악어게임을 시작한다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A6F211C-2192-46C5-8C4E-A0F7DC938D85}"/>
              </a:ext>
            </a:extLst>
          </p:cNvPr>
          <p:cNvSpPr/>
          <p:nvPr/>
        </p:nvSpPr>
        <p:spPr>
          <a:xfrm>
            <a:off x="3138978" y="3145532"/>
            <a:ext cx="43861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명 시작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 6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발중에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발로 게임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명 시작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 5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발중에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발로 게임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명 시작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 4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발중에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발로 게임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명 시작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 6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발중에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발로 게임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C426ACF-6402-4A2D-9931-E1733289C03C}"/>
              </a:ext>
            </a:extLst>
          </p:cNvPr>
          <p:cNvSpPr/>
          <p:nvPr/>
        </p:nvSpPr>
        <p:spPr>
          <a:xfrm>
            <a:off x="3162352" y="4609817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게임은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명 남을  때까지 진행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728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488EC601-01E9-45B8-A399-9B9795FE7F0A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141721-B0E5-4D40-B70F-33DACCD4C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" y="1775748"/>
            <a:ext cx="8604448" cy="281188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5BDE2B8-73A7-4E28-A88A-E9BB533133E5}"/>
              </a:ext>
            </a:extLst>
          </p:cNvPr>
          <p:cNvSpPr/>
          <p:nvPr/>
        </p:nvSpPr>
        <p:spPr>
          <a:xfrm>
            <a:off x="2123728" y="4729708"/>
            <a:ext cx="497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Source</a:t>
            </a:r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4000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fullshot</a:t>
            </a:r>
            <a:endParaRPr lang="ko-KR" altLang="en-US" sz="40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E942E65-29B0-4EF1-94AC-E7209DECD010}"/>
              </a:ext>
            </a:extLst>
          </p:cNvPr>
          <p:cNvSpPr/>
          <p:nvPr/>
        </p:nvSpPr>
        <p:spPr>
          <a:xfrm>
            <a:off x="5580112" y="1262083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5062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8496EEE2-75D8-40A9-86AD-34AD7A20BCD9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78B21DF-45B8-4A1F-9AC9-0323FDDF1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>
          <a:xfrm>
            <a:off x="269776" y="1595484"/>
            <a:ext cx="8604448" cy="299020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D4F25A42-418B-4C0C-8FA2-7DA3C40BDF0D}"/>
              </a:ext>
            </a:extLst>
          </p:cNvPr>
          <p:cNvSpPr/>
          <p:nvPr/>
        </p:nvSpPr>
        <p:spPr>
          <a:xfrm>
            <a:off x="5292080" y="1129308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B59D5B2-0A01-4A14-B3DC-4A332936BE35}"/>
              </a:ext>
            </a:extLst>
          </p:cNvPr>
          <p:cNvSpPr/>
          <p:nvPr/>
        </p:nvSpPr>
        <p:spPr>
          <a:xfrm>
            <a:off x="2123728" y="4729708"/>
            <a:ext cx="497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Source</a:t>
            </a:r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4000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fullshot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4400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38838AF2-C2FB-4067-909A-86B27BEA8256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4C24EFA-D680-4E3B-BF0D-3347670BD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7" b="22658"/>
          <a:stretch/>
        </p:blipFill>
        <p:spPr>
          <a:xfrm>
            <a:off x="395536" y="1921396"/>
            <a:ext cx="8487943" cy="165618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1E4E0F28-357E-4475-BD84-30BFA18ED08D}"/>
              </a:ext>
            </a:extLst>
          </p:cNvPr>
          <p:cNvSpPr/>
          <p:nvPr/>
        </p:nvSpPr>
        <p:spPr>
          <a:xfrm>
            <a:off x="5580112" y="1417340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87265A-428D-4702-AC29-C5E77DEC04E8}"/>
              </a:ext>
            </a:extLst>
          </p:cNvPr>
          <p:cNvSpPr/>
          <p:nvPr/>
        </p:nvSpPr>
        <p:spPr>
          <a:xfrm>
            <a:off x="2771800" y="3932103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 시작 소리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4C703BE-489F-4B35-BA01-450C50D47830}"/>
              </a:ext>
            </a:extLst>
          </p:cNvPr>
          <p:cNvSpPr/>
          <p:nvPr/>
        </p:nvSpPr>
        <p:spPr>
          <a:xfrm>
            <a:off x="5955215" y="3923656"/>
            <a:ext cx="3054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1~4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사이의 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지정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239ED48-34F9-492E-916A-DCD6ADA55D1A}"/>
              </a:ext>
            </a:extLst>
          </p:cNvPr>
          <p:cNvSpPr/>
          <p:nvPr/>
        </p:nvSpPr>
        <p:spPr>
          <a:xfrm>
            <a:off x="915672" y="3932103"/>
            <a:ext cx="13981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값이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설정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509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560C4BF2-CC3D-4B7E-ACDB-1DC3AC27E2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450F99-2544-4A53-B2B1-A28C06797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7" y="1849388"/>
            <a:ext cx="8546321" cy="223224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4E830DC-66FC-4E1B-B863-D1265EDA9C46}"/>
              </a:ext>
            </a:extLst>
          </p:cNvPr>
          <p:cNvSpPr/>
          <p:nvPr/>
        </p:nvSpPr>
        <p:spPr>
          <a:xfrm>
            <a:off x="5580112" y="1304682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A1AA0F1-3E73-4C2B-AA7D-847562331F89}"/>
              </a:ext>
            </a:extLst>
          </p:cNvPr>
          <p:cNvSpPr/>
          <p:nvPr/>
        </p:nvSpPr>
        <p:spPr>
          <a:xfrm>
            <a:off x="1979712" y="4293712"/>
            <a:ext cx="28536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설정하고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1~3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와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비교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76FAD2F-4EAE-4C93-9EA7-E40BA0BA438E}"/>
              </a:ext>
            </a:extLst>
          </p:cNvPr>
          <p:cNvSpPr/>
          <p:nvPr/>
        </p:nvSpPr>
        <p:spPr>
          <a:xfrm>
            <a:off x="323528" y="1385789"/>
            <a:ext cx="36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1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 때 소스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39F638C-7A10-41D2-BC8B-B33447B7A06F}"/>
              </a:ext>
            </a:extLst>
          </p:cNvPr>
          <p:cNvSpPr/>
          <p:nvPr/>
        </p:nvSpPr>
        <p:spPr>
          <a:xfrm>
            <a:off x="5292080" y="4304593"/>
            <a:ext cx="33233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같으면 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라지모터를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돌림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다르면 변수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더하고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다시 난수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와 비교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(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이를 반복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64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4C199CB0-5775-424A-A796-15F5CAFCBD56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E56A8CC-39C3-4BBC-BD33-9FC443A66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007" r="37317" b="38394"/>
          <a:stretch/>
        </p:blipFill>
        <p:spPr>
          <a:xfrm>
            <a:off x="323528" y="1921396"/>
            <a:ext cx="8658962" cy="187220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682B3E8-B9BF-4197-BB4F-B7ED64C2D7B6}"/>
              </a:ext>
            </a:extLst>
          </p:cNvPr>
          <p:cNvSpPr/>
          <p:nvPr/>
        </p:nvSpPr>
        <p:spPr>
          <a:xfrm>
            <a:off x="5580112" y="1304898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D10920D-7A96-4B36-9B46-691F16A6B15E}"/>
              </a:ext>
            </a:extLst>
          </p:cNvPr>
          <p:cNvSpPr/>
          <p:nvPr/>
        </p:nvSpPr>
        <p:spPr>
          <a:xfrm>
            <a:off x="299017" y="3847028"/>
            <a:ext cx="555312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맨 처음 지정한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새로운 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설정할 때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최대값으로 지정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 난수를 일단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보내고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브릭에서는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뺀 후 저장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B1EA691-63DD-43F5-845F-5372E920297D}"/>
              </a:ext>
            </a:extLst>
          </p:cNvPr>
          <p:cNvSpPr/>
          <p:nvPr/>
        </p:nvSpPr>
        <p:spPr>
          <a:xfrm>
            <a:off x="6622052" y="3838943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브릭에서신호를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받을때까지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대기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74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52A70075-5A02-466D-8D5D-E00B220B8BAD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D915FDE-EBBB-4FB4-85AE-428BACF4F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26350"/>
          <a:stretch/>
        </p:blipFill>
        <p:spPr>
          <a:xfrm>
            <a:off x="539552" y="1921396"/>
            <a:ext cx="8251309" cy="172819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2F810E7-9AFD-4B86-A906-DD5CE53ECB57}"/>
              </a:ext>
            </a:extLst>
          </p:cNvPr>
          <p:cNvSpPr/>
          <p:nvPr/>
        </p:nvSpPr>
        <p:spPr>
          <a:xfrm>
            <a:off x="5220072" y="1340686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CF67D7C-3147-49E7-BCF2-C7941D612440}"/>
              </a:ext>
            </a:extLst>
          </p:cNvPr>
          <p:cNvSpPr/>
          <p:nvPr/>
        </p:nvSpPr>
        <p:spPr>
          <a:xfrm>
            <a:off x="467544" y="3682395"/>
            <a:ext cx="3562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브릭에서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난수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전송받아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(d)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저장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581577A-49F2-4CAC-B7D9-7A9C1F227E29}"/>
              </a:ext>
            </a:extLst>
          </p:cNvPr>
          <p:cNvSpPr/>
          <p:nvPr/>
        </p:nvSpPr>
        <p:spPr>
          <a:xfrm>
            <a:off x="5612808" y="4087051"/>
            <a:ext cx="3323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 게임을 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시작하겠다는 소리 전달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770A62F-14F5-419D-BDBB-374DFC4F7733}"/>
              </a:ext>
            </a:extLst>
          </p:cNvPr>
          <p:cNvSpPr/>
          <p:nvPr/>
        </p:nvSpPr>
        <p:spPr>
          <a:xfrm>
            <a:off x="4788024" y="3699383"/>
            <a:ext cx="4193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(e)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초기값을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 지정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144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9144000" cy="5169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245739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2000" spc="600" dirty="0" err="1">
                <a:latin typeface="Hamurz Free Version" pitchFamily="2" charset="0"/>
              </a:rPr>
              <a:t>russian</a:t>
            </a:r>
            <a:r>
              <a:rPr lang="en-US" altLang="ko-KR" sz="2000" spc="600" dirty="0">
                <a:latin typeface="Hamurz Free Version" pitchFamily="2" charset="0"/>
              </a:rPr>
              <a:t> roulette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6342995" y="1854674"/>
            <a:ext cx="2304256" cy="2151327"/>
            <a:chOff x="3419872" y="2239249"/>
            <a:chExt cx="2304256" cy="2151327"/>
          </a:xfrm>
        </p:grpSpPr>
        <p:sp>
          <p:nvSpPr>
            <p:cNvPr id="9" name="TextBox 8"/>
            <p:cNvSpPr txBox="1"/>
            <p:nvPr/>
          </p:nvSpPr>
          <p:spPr>
            <a:xfrm>
              <a:off x="3419872" y="2451584"/>
              <a:ext cx="2304256" cy="193899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dist"/>
              <a:endParaRPr lang="en-US" altLang="ko-KR" sz="2000" dirty="0">
                <a:latin typeface="Hamurz Free Version" pitchFamily="2" charset="0"/>
              </a:endParaRPr>
            </a:p>
            <a:p>
              <a:pPr algn="dist"/>
              <a:r>
                <a:rPr lang="en-US" altLang="ko-KR" sz="2000" dirty="0" err="1">
                  <a:latin typeface="Hamurz Free Version" pitchFamily="2" charset="0"/>
                </a:rPr>
                <a:t>ahn</a:t>
              </a:r>
              <a:r>
                <a:rPr lang="en-US" altLang="ko-KR" sz="2000" dirty="0">
                  <a:latin typeface="Hamurz Free Version" pitchFamily="2" charset="0"/>
                </a:rPr>
                <a:t> sung </a:t>
              </a:r>
              <a:r>
                <a:rPr lang="en-US" altLang="ko-KR" sz="2000" dirty="0" err="1">
                  <a:latin typeface="Hamurz Free Version" pitchFamily="2" charset="0"/>
                </a:rPr>
                <a:t>hyun</a:t>
              </a:r>
              <a:endParaRPr lang="en-US" altLang="ko-KR" sz="2000" dirty="0">
                <a:latin typeface="Hamurz Free Version" pitchFamily="2" charset="0"/>
              </a:endParaRPr>
            </a:p>
            <a:p>
              <a:pPr algn="dist"/>
              <a:r>
                <a:rPr lang="en-US" altLang="ko-KR" sz="2000" dirty="0" err="1">
                  <a:latin typeface="Hamurz Free Version" pitchFamily="2" charset="0"/>
                </a:rPr>
                <a:t>kim</a:t>
              </a:r>
              <a:r>
                <a:rPr lang="en-US" altLang="ko-KR" sz="2000" dirty="0">
                  <a:latin typeface="Hamurz Free Version" pitchFamily="2" charset="0"/>
                </a:rPr>
                <a:t> min </a:t>
              </a:r>
              <a:r>
                <a:rPr lang="en-US" altLang="ko-KR" sz="2000" dirty="0" err="1">
                  <a:latin typeface="Hamurz Free Version" pitchFamily="2" charset="0"/>
                </a:rPr>
                <a:t>kyo</a:t>
              </a:r>
              <a:endParaRPr lang="en-US" altLang="ko-KR" sz="2000" dirty="0">
                <a:latin typeface="Hamurz Free Version" pitchFamily="2" charset="0"/>
              </a:endParaRPr>
            </a:p>
            <a:p>
              <a:pPr algn="dist"/>
              <a:r>
                <a:rPr lang="en-US" altLang="ko-KR" sz="2000" dirty="0" err="1">
                  <a:latin typeface="Hamurz Free Version" pitchFamily="2" charset="0"/>
                </a:rPr>
                <a:t>kim</a:t>
              </a:r>
              <a:r>
                <a:rPr lang="en-US" altLang="ko-KR" sz="2000" dirty="0">
                  <a:latin typeface="Hamurz Free Version" pitchFamily="2" charset="0"/>
                </a:rPr>
                <a:t> </a:t>
              </a:r>
              <a:r>
                <a:rPr lang="en-US" altLang="ko-KR" sz="2000" dirty="0" err="1">
                  <a:latin typeface="Hamurz Free Version" pitchFamily="2" charset="0"/>
                </a:rPr>
                <a:t>jin</a:t>
              </a:r>
              <a:r>
                <a:rPr lang="en-US" altLang="ko-KR" sz="2000" dirty="0">
                  <a:latin typeface="Hamurz Free Version" pitchFamily="2" charset="0"/>
                </a:rPr>
                <a:t> </a:t>
              </a:r>
              <a:r>
                <a:rPr lang="en-US" altLang="ko-KR" sz="2000" dirty="0" err="1">
                  <a:latin typeface="Hamurz Free Version" pitchFamily="2" charset="0"/>
                </a:rPr>
                <a:t>seok</a:t>
              </a:r>
              <a:endParaRPr lang="en-US" altLang="ko-KR" sz="2000" dirty="0">
                <a:latin typeface="Hamurz Free Version" pitchFamily="2" charset="0"/>
              </a:endParaRPr>
            </a:p>
            <a:p>
              <a:pPr algn="dist"/>
              <a:r>
                <a:rPr lang="en-US" altLang="ko-KR" sz="2000" dirty="0" err="1">
                  <a:latin typeface="Hamurz Free Version" pitchFamily="2" charset="0"/>
                </a:rPr>
                <a:t>yu</a:t>
              </a:r>
              <a:r>
                <a:rPr lang="en-US" altLang="ko-KR" sz="2000" dirty="0">
                  <a:latin typeface="Hamurz Free Version" pitchFamily="2" charset="0"/>
                </a:rPr>
                <a:t> </a:t>
              </a:r>
              <a:r>
                <a:rPr lang="en-US" altLang="ko-KR" sz="2000" dirty="0" err="1">
                  <a:latin typeface="Hamurz Free Version" pitchFamily="2" charset="0"/>
                </a:rPr>
                <a:t>chul</a:t>
              </a:r>
              <a:r>
                <a:rPr lang="en-US" altLang="ko-KR" sz="2000" dirty="0">
                  <a:latin typeface="Hamurz Free Version" pitchFamily="2" charset="0"/>
                </a:rPr>
                <a:t> </a:t>
              </a:r>
              <a:r>
                <a:rPr lang="en-US" altLang="ko-KR" sz="2000" dirty="0" err="1">
                  <a:latin typeface="Hamurz Free Version" pitchFamily="2" charset="0"/>
                </a:rPr>
                <a:t>ju</a:t>
              </a:r>
              <a:endParaRPr lang="en-US" altLang="ko-KR" sz="2000" dirty="0">
                <a:latin typeface="Hamurz Free Version" pitchFamily="2" charset="0"/>
              </a:endParaRPr>
            </a:p>
            <a:p>
              <a:pPr algn="dist"/>
              <a:r>
                <a:rPr lang="en-US" altLang="ko-KR" sz="2000" dirty="0">
                  <a:latin typeface="Hamurz Free Version" pitchFamily="2" charset="0"/>
                </a:rPr>
                <a:t>lee </a:t>
              </a:r>
              <a:r>
                <a:rPr lang="en-US" altLang="ko-KR" sz="2000" dirty="0" err="1">
                  <a:latin typeface="Hamurz Free Version" pitchFamily="2" charset="0"/>
                </a:rPr>
                <a:t>jung</a:t>
              </a:r>
              <a:r>
                <a:rPr lang="en-US" altLang="ko-KR" sz="2000" dirty="0">
                  <a:latin typeface="Hamurz Free Version" pitchFamily="2" charset="0"/>
                </a:rPr>
                <a:t> </a:t>
              </a:r>
              <a:r>
                <a:rPr lang="en-US" altLang="ko-KR" sz="2000" dirty="0" err="1">
                  <a:latin typeface="Hamurz Free Version" pitchFamily="2" charset="0"/>
                </a:rPr>
                <a:t>chan</a:t>
              </a:r>
              <a:r>
                <a:rPr lang="en-US" altLang="ko-KR" sz="2000" dirty="0">
                  <a:latin typeface="Hamurz Free Version" pitchFamily="2" charset="0"/>
                </a:rPr>
                <a:t> </a:t>
              </a: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3455876" y="2239249"/>
              <a:ext cx="2232248" cy="21602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ko-KR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Hamurz Free Version" pitchFamily="2" charset="0"/>
                </a:rPr>
                <a:t>member</a:t>
              </a:r>
              <a:endParaRPr lang="ko-KR" altLang="en-US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Hamurz Free Version" pitchFamily="2" charset="0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11560" y="2178367"/>
            <a:ext cx="3240360" cy="1419821"/>
            <a:chOff x="431540" y="1938833"/>
            <a:chExt cx="3240360" cy="1419821"/>
          </a:xfrm>
        </p:grpSpPr>
        <p:sp>
          <p:nvSpPr>
            <p:cNvPr id="11" name="TextBox 10"/>
            <p:cNvSpPr txBox="1"/>
            <p:nvPr/>
          </p:nvSpPr>
          <p:spPr>
            <a:xfrm>
              <a:off x="431540" y="2281436"/>
              <a:ext cx="3240360" cy="1077218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latin typeface="Hamurz Free Version" pitchFamily="2" charset="0"/>
                </a:rPr>
                <a:t>1. hardware</a:t>
              </a:r>
            </a:p>
            <a:p>
              <a:r>
                <a:rPr lang="en-US" altLang="ko-KR" sz="1600" dirty="0">
                  <a:latin typeface="Hamurz Free Version" pitchFamily="2" charset="0"/>
                </a:rPr>
                <a:t>   2. algorithm</a:t>
              </a:r>
            </a:p>
            <a:p>
              <a:r>
                <a:rPr lang="en-US" altLang="ko-KR" sz="1600" dirty="0">
                  <a:latin typeface="Hamurz Free Version" pitchFamily="2" charset="0"/>
                </a:rPr>
                <a:t>      3. demonstration</a:t>
              </a:r>
            </a:p>
            <a:p>
              <a:r>
                <a:rPr lang="en-US" altLang="ko-KR" sz="1600" dirty="0">
                  <a:latin typeface="Hamurz Free Version" pitchFamily="2" charset="0"/>
                </a:rPr>
                <a:t>         4. </a:t>
              </a:r>
              <a:r>
                <a:rPr lang="en-US" altLang="ko-KR" sz="1600" dirty="0" err="1">
                  <a:latin typeface="Hamurz Free Version" pitchFamily="2" charset="0"/>
                </a:rPr>
                <a:t>sofrware</a:t>
              </a:r>
              <a:endParaRPr lang="en-US" altLang="ko-KR" sz="1600" dirty="0">
                <a:latin typeface="Hamurz Free Version" pitchFamily="2" charset="0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467544" y="1938833"/>
              <a:ext cx="2232248" cy="21602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ko-KR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Hamurz Free Version" pitchFamily="2" charset="0"/>
                </a:rPr>
                <a:t>contents</a:t>
              </a:r>
              <a:endParaRPr lang="ko-KR" altLang="en-US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Hamurz Free Version" pitchFamily="2" charset="0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2843808" y="2857500"/>
            <a:ext cx="3456384" cy="272893"/>
            <a:chOff x="2843808" y="2857500"/>
            <a:chExt cx="3456384" cy="272893"/>
          </a:xfrm>
        </p:grpSpPr>
        <p:sp>
          <p:nvSpPr>
            <p:cNvPr id="14" name="TextBox 13"/>
            <p:cNvSpPr txBox="1"/>
            <p:nvPr/>
          </p:nvSpPr>
          <p:spPr>
            <a:xfrm>
              <a:off x="2843808" y="2930338"/>
              <a:ext cx="3456384" cy="200055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dist"/>
              <a:r>
                <a:rPr lang="ko-KR" altLang="en-US" sz="700" spc="6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그리고 악어게임</a:t>
              </a:r>
              <a:endParaRPr lang="en-US" altLang="ko-KR" sz="7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6" name="직선 연결선 15"/>
            <p:cNvCxnSpPr/>
            <p:nvPr/>
          </p:nvCxnSpPr>
          <p:spPr>
            <a:xfrm>
              <a:off x="2915816" y="2857500"/>
              <a:ext cx="32403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7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94444E-6 0 L -0.06302 0 " pathEditMode="relative" rAng="0" ptsTypes="AA">
                                      <p:cBhvr>
                                        <p:cTn id="14" dur="6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10000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animMotion origin="layout" path="M -3.61111E-6 -1.11111E-6 L 0.05921 -1.11111E-6 " pathEditMode="relative" rAng="0" ptsTypes="AA">
                                      <p:cBhvr>
                                        <p:cTn id="22" dur="6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17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2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B01AE745-D87A-4D62-AF3E-7EE27B162000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72D63F1-3093-4A7A-A363-3449B8EF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77"/>
          <a:stretch/>
        </p:blipFill>
        <p:spPr>
          <a:xfrm>
            <a:off x="323528" y="1950348"/>
            <a:ext cx="8595028" cy="252027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052ACF9-7C88-4FFF-AE87-9FEE1EC68CBC}"/>
              </a:ext>
            </a:extLst>
          </p:cNvPr>
          <p:cNvSpPr/>
          <p:nvPr/>
        </p:nvSpPr>
        <p:spPr>
          <a:xfrm>
            <a:off x="5292080" y="1346344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5148E28-4B22-4263-BF08-0B033AD1FF07}"/>
              </a:ext>
            </a:extLst>
          </p:cNvPr>
          <p:cNvSpPr/>
          <p:nvPr/>
        </p:nvSpPr>
        <p:spPr>
          <a:xfrm>
            <a:off x="317527" y="4470627"/>
            <a:ext cx="86292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(d)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와 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(e)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비교하여 참이면 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미디엄모터가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동작하며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총소리를 내고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브릭으로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신호를 전송하고 거짓이면 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(e)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더한 후 다시 비교한다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7489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52A70075-5A02-466D-8D5D-E00B220B8BAD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A6843F7-E046-40CE-9FBF-0C21995AE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3" t="14229" r="46" b="3947"/>
          <a:stretch/>
        </p:blipFill>
        <p:spPr>
          <a:xfrm>
            <a:off x="309444" y="1736987"/>
            <a:ext cx="4464496" cy="331236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67E231A-0A1C-4514-958C-C59576CAA28C}"/>
              </a:ext>
            </a:extLst>
          </p:cNvPr>
          <p:cNvSpPr/>
          <p:nvPr/>
        </p:nvSpPr>
        <p:spPr>
          <a:xfrm>
            <a:off x="5436096" y="1273324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EFA0637-0C4F-434B-89CD-74524BC93222}"/>
              </a:ext>
            </a:extLst>
          </p:cNvPr>
          <p:cNvSpPr/>
          <p:nvPr/>
        </p:nvSpPr>
        <p:spPr>
          <a:xfrm>
            <a:off x="4800653" y="1715512"/>
            <a:ext cx="43941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브릭에서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신호를 전달받으면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변수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값에 따라서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몇 명의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플레이어가 남았는지 소리로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알려준다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8CEAA56-E7D3-4F8E-B886-D5B1A7888427}"/>
              </a:ext>
            </a:extLst>
          </p:cNvPr>
          <p:cNvSpPr/>
          <p:nvPr/>
        </p:nvSpPr>
        <p:spPr>
          <a:xfrm>
            <a:off x="4822284" y="3289548"/>
            <a:ext cx="452880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전체의 과정을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번 반복한다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즉 악어게임을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번 반복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첫번째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=&gt;5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 매치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두번째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=&gt;4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 매치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세번째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=&gt;3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 매치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8458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A1216CF7-F327-400D-8B1B-06F25FE54B02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2D54A14-0305-4BD6-A7E6-F257DD260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3364"/>
            <a:ext cx="8562913" cy="172819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86F4A14-1B5C-43A0-A54D-A70AB14B29E5}"/>
              </a:ext>
            </a:extLst>
          </p:cNvPr>
          <p:cNvSpPr/>
          <p:nvPr/>
        </p:nvSpPr>
        <p:spPr>
          <a:xfrm>
            <a:off x="5529305" y="1129308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term-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송수신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A25A86D-C69C-448E-A619-C84698C1FE3A}"/>
              </a:ext>
            </a:extLst>
          </p:cNvPr>
          <p:cNvSpPr/>
          <p:nvPr/>
        </p:nvSpPr>
        <p:spPr>
          <a:xfrm>
            <a:off x="323528" y="3577580"/>
            <a:ext cx="81916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번 반복한 후에 악어게임을 한번 더 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진행한뒤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다시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1~6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사이의 난수를 생성하여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브릭으로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전송한다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브릭에서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러시안 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룰렛을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진행한 뒤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브릭에서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축하한다는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메시지가 나오면서 프로그램이 종료된다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(1vs1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매치</a:t>
            </a:r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619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>
            <a:biLevel thresh="50000"/>
          </a:blip>
          <a:srcRect r="19110"/>
          <a:stretch/>
        </p:blipFill>
        <p:spPr>
          <a:xfrm>
            <a:off x="3703320" y="285304"/>
            <a:ext cx="5440680" cy="51439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1807" y="2615126"/>
            <a:ext cx="26003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000" dirty="0">
                <a:solidFill>
                  <a:schemeClr val="accent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Than</a:t>
            </a:r>
            <a:r>
              <a:rPr lang="en-US" altLang="ko-KR" sz="3000" dirty="0">
                <a:solidFill>
                  <a:srgbClr val="3A3838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k you.</a:t>
            </a:r>
            <a:endParaRPr lang="ko-KR" altLang="en-US" sz="3000" dirty="0">
              <a:solidFill>
                <a:srgbClr val="3A3838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1807" y="2615126"/>
            <a:ext cx="26003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000" dirty="0"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Than</a:t>
            </a:r>
            <a:r>
              <a:rPr lang="en-US" altLang="ko-KR" sz="3000" dirty="0">
                <a:solidFill>
                  <a:srgbClr val="3A3838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k you.</a:t>
            </a:r>
            <a:endParaRPr lang="ko-KR" altLang="en-US" sz="3000" dirty="0">
              <a:solidFill>
                <a:srgbClr val="3A3838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48685"/>
          <a:stretch/>
        </p:blipFill>
        <p:spPr>
          <a:xfrm rot="887249">
            <a:off x="4313926" y="2510749"/>
            <a:ext cx="464573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3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11">
            <a:extLst>
              <a:ext uri="{FF2B5EF4-FFF2-40B4-BE49-F238E27FC236}">
                <a16:creationId xmlns:a16="http://schemas.microsoft.com/office/drawing/2014/main" id="{CF22F6F8-F169-490A-8559-B6BB0003CE34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4800" dirty="0">
                <a:solidFill>
                  <a:schemeClr val="bg1">
                    <a:lumMod val="95000"/>
                    <a:lumOff val="5000"/>
                  </a:schemeClr>
                </a:solidFill>
                <a:latin typeface="Hamurz Free Version" pitchFamily="2" charset="0"/>
              </a:rPr>
              <a:t>index</a:t>
            </a:r>
            <a:endParaRPr lang="ko-KR" altLang="en-US" sz="4800" dirty="0">
              <a:solidFill>
                <a:schemeClr val="bg1">
                  <a:lumMod val="95000"/>
                  <a:lumOff val="5000"/>
                </a:schemeClr>
              </a:solidFill>
              <a:latin typeface="Hamurz Free Version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F6B40-E27D-4D84-86AF-5547487D28CA}"/>
              </a:ext>
            </a:extLst>
          </p:cNvPr>
          <p:cNvSpPr txBox="1"/>
          <p:nvPr/>
        </p:nvSpPr>
        <p:spPr>
          <a:xfrm>
            <a:off x="1979712" y="1633364"/>
            <a:ext cx="6408712" cy="3046988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 </a:t>
            </a:r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외형</a:t>
            </a:r>
            <a:endParaRPr lang="en-US" altLang="ko-KR" sz="4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2  </a:t>
            </a:r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알고리즘</a:t>
            </a:r>
            <a:r>
              <a:rPr lang="en-US" altLang="ko-KR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r>
              <a:rPr lang="en-US" altLang="ko-KR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3. </a:t>
            </a:r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시연</a:t>
            </a:r>
            <a:endParaRPr lang="en-US" altLang="ko-KR" sz="4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4. </a:t>
            </a:r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프로그램 설명</a:t>
            </a:r>
            <a:endParaRPr lang="en-US" altLang="ko-KR" sz="4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913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150A925-C1BE-4A1D-A68F-71D887C4C803}"/>
              </a:ext>
            </a:extLst>
          </p:cNvPr>
          <p:cNvSpPr/>
          <p:nvPr/>
        </p:nvSpPr>
        <p:spPr>
          <a:xfrm>
            <a:off x="3563888" y="2072670"/>
            <a:ext cx="230460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러시안룰렛</a:t>
            </a:r>
            <a:endParaRPr lang="ko-KR" altLang="en-US" sz="4800" dirty="0">
              <a:solidFill>
                <a:schemeClr val="tx1">
                  <a:alpha val="8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A9D7E5E-2FF7-4086-9D94-C9125805E520}"/>
              </a:ext>
            </a:extLst>
          </p:cNvPr>
          <p:cNvSpPr/>
          <p:nvPr/>
        </p:nvSpPr>
        <p:spPr>
          <a:xfrm>
            <a:off x="5436096" y="2072670"/>
            <a:ext cx="504056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새로운</a:t>
            </a:r>
            <a:endParaRPr lang="en-US" altLang="ko-KR" sz="4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무언가</a:t>
            </a:r>
            <a:endParaRPr lang="en-US" altLang="ko-KR" sz="4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AE7D570C-FC6B-417A-8967-3F5B81E2C4C6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ko-KR" sz="4800" dirty="0">
                <a:solidFill>
                  <a:schemeClr val="bg1">
                    <a:lumMod val="95000"/>
                    <a:lumOff val="5000"/>
                  </a:schemeClr>
                </a:solidFill>
                <a:latin typeface="Hamurz Free Version" pitchFamily="2" charset="0"/>
              </a:rPr>
              <a:t>concept</a:t>
            </a:r>
            <a:endParaRPr lang="ko-KR" altLang="en-US" sz="4800" dirty="0">
              <a:solidFill>
                <a:schemeClr val="bg1">
                  <a:lumMod val="95000"/>
                  <a:lumOff val="5000"/>
                </a:schemeClr>
              </a:solidFill>
              <a:latin typeface="Hamurz Free Versi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2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25 0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-0.25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557A5BD-B6D5-4097-8CE3-7371C3EBAA29}"/>
              </a:ext>
            </a:extLst>
          </p:cNvPr>
          <p:cNvSpPr/>
          <p:nvPr/>
        </p:nvSpPr>
        <p:spPr>
          <a:xfrm>
            <a:off x="0" y="2037365"/>
            <a:ext cx="460851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러</a:t>
            </a:r>
            <a:r>
              <a:rPr lang="ko-KR" altLang="en-US" sz="7200" dirty="0">
                <a:solidFill>
                  <a:schemeClr val="tx1">
                    <a:alpha val="8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시안룰렛</a:t>
            </a:r>
            <a:endParaRPr lang="en-US" altLang="ko-KR" sz="7200" dirty="0">
              <a:solidFill>
                <a:schemeClr val="tx1">
                  <a:alpha val="8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8C234AB-A636-4120-9074-49AF4808AF63}"/>
              </a:ext>
            </a:extLst>
          </p:cNvPr>
          <p:cNvSpPr/>
          <p:nvPr/>
        </p:nvSpPr>
        <p:spPr>
          <a:xfrm>
            <a:off x="5004048" y="2037364"/>
            <a:ext cx="46805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endParaRPr lang="en-US" altLang="ko-KR" sz="7200" dirty="0">
              <a:solidFill>
                <a:schemeClr val="tx1">
                  <a:alpha val="8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BFD3AF1-277A-48A3-B1C4-852B0275D332}"/>
              </a:ext>
            </a:extLst>
          </p:cNvPr>
          <p:cNvSpPr/>
          <p:nvPr/>
        </p:nvSpPr>
        <p:spPr>
          <a:xfrm>
            <a:off x="2843808" y="1633364"/>
            <a:ext cx="384017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새로운</a:t>
            </a:r>
            <a:endParaRPr lang="en-US" altLang="ko-KR" sz="72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7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보드게임</a:t>
            </a:r>
            <a:endParaRPr lang="en-US" altLang="ko-KR" sz="7200" dirty="0">
              <a:solidFill>
                <a:schemeClr val="tx1">
                  <a:alpha val="8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297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20312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1094 1.11111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id="{32B8315E-3B73-4FB9-A0A7-DFB5841811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외형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CF482-BFF0-4E40-8C2F-A700A163F1CC}"/>
              </a:ext>
            </a:extLst>
          </p:cNvPr>
          <p:cNvSpPr txBox="1"/>
          <p:nvPr/>
        </p:nvSpPr>
        <p:spPr>
          <a:xfrm>
            <a:off x="-324544" y="1489348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FULL</a:t>
            </a:r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SHOT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4CD29D2-6185-414C-8427-DC845C021490}"/>
              </a:ext>
            </a:extLst>
          </p:cNvPr>
          <p:cNvCxnSpPr>
            <a:cxnSpLocks/>
          </p:cNvCxnSpPr>
          <p:nvPr/>
        </p:nvCxnSpPr>
        <p:spPr>
          <a:xfrm>
            <a:off x="323528" y="28575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C64DFE91-DDA0-4536-AEE1-BD7FC28F7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5372"/>
            <a:ext cx="4824596" cy="36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id="{32B8315E-3B73-4FB9-A0A7-DFB5841811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외형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CF482-BFF0-4E40-8C2F-A700A163F1CC}"/>
              </a:ext>
            </a:extLst>
          </p:cNvPr>
          <p:cNvSpPr txBox="1"/>
          <p:nvPr/>
        </p:nvSpPr>
        <p:spPr>
          <a:xfrm>
            <a:off x="-324544" y="148934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endParaRPr lang="en-US" altLang="ko-KR" sz="4000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4CD29D2-6185-414C-8427-DC845C021490}"/>
              </a:ext>
            </a:extLst>
          </p:cNvPr>
          <p:cNvCxnSpPr>
            <a:cxnSpLocks/>
          </p:cNvCxnSpPr>
          <p:nvPr/>
        </p:nvCxnSpPr>
        <p:spPr>
          <a:xfrm>
            <a:off x="323528" y="2281436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DA0E6E99-D403-433E-B7FA-F5379FEF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1789577"/>
            <a:ext cx="3690730" cy="20760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1D67297-62C8-420E-BDC0-920ACFBE4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34783"/>
            <a:ext cx="3168352" cy="178219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BA4AF10-83F7-4796-A479-67660D95D819}"/>
              </a:ext>
            </a:extLst>
          </p:cNvPr>
          <p:cNvSpPr/>
          <p:nvPr/>
        </p:nvSpPr>
        <p:spPr>
          <a:xfrm>
            <a:off x="2555776" y="3981176"/>
            <a:ext cx="16594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500" spc="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악어이빨</a:t>
            </a:r>
            <a:endParaRPr lang="ko-KR" altLang="en-US" sz="25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C529A7-087C-4715-A72E-2E412AC7F35F}"/>
              </a:ext>
            </a:extLst>
          </p:cNvPr>
          <p:cNvSpPr/>
          <p:nvPr/>
        </p:nvSpPr>
        <p:spPr>
          <a:xfrm>
            <a:off x="6486897" y="1386293"/>
            <a:ext cx="144783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5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 입</a:t>
            </a:r>
            <a:endParaRPr lang="ko-KR" altLang="en-US" sz="2500" dirty="0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83304A58-E836-44DF-BE2F-70774A8F94A2}"/>
              </a:ext>
            </a:extLst>
          </p:cNvPr>
          <p:cNvCxnSpPr>
            <a:cxnSpLocks/>
          </p:cNvCxnSpPr>
          <p:nvPr/>
        </p:nvCxnSpPr>
        <p:spPr>
          <a:xfrm flipV="1">
            <a:off x="3655187" y="3217540"/>
            <a:ext cx="412757" cy="7058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AFE514DF-C3C5-48F3-A978-F22083B68404}"/>
              </a:ext>
            </a:extLst>
          </p:cNvPr>
          <p:cNvCxnSpPr>
            <a:cxnSpLocks/>
          </p:cNvCxnSpPr>
          <p:nvPr/>
        </p:nvCxnSpPr>
        <p:spPr>
          <a:xfrm flipH="1">
            <a:off x="6084170" y="1863347"/>
            <a:ext cx="1008110" cy="4180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07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11">
            <a:extLst>
              <a:ext uri="{FF2B5EF4-FFF2-40B4-BE49-F238E27FC236}">
                <a16:creationId xmlns:a16="http://schemas.microsoft.com/office/drawing/2014/main" id="{32B8315E-3B73-4FB9-A0A7-DFB58418110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외형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CF482-BFF0-4E40-8C2F-A700A163F1CC}"/>
              </a:ext>
            </a:extLst>
          </p:cNvPr>
          <p:cNvSpPr txBox="1"/>
          <p:nvPr/>
        </p:nvSpPr>
        <p:spPr>
          <a:xfrm>
            <a:off x="-108520" y="14893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악어게임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원리</a:t>
            </a:r>
            <a:r>
              <a:rPr lang="en-US" altLang="ko-KR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4CD29D2-6185-414C-8427-DC845C021490}"/>
              </a:ext>
            </a:extLst>
          </p:cNvPr>
          <p:cNvCxnSpPr>
            <a:cxnSpLocks/>
          </p:cNvCxnSpPr>
          <p:nvPr/>
        </p:nvCxnSpPr>
        <p:spPr>
          <a:xfrm>
            <a:off x="323528" y="2281436"/>
            <a:ext cx="36724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5DEA0DE-30ED-4EE5-8208-56EA81FD0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7" y="2773720"/>
            <a:ext cx="4176464" cy="234926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EEEE264-C53B-469A-BDFF-009D29B28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3908" y="1402990"/>
            <a:ext cx="4873708" cy="274146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9AAC46A-7949-4824-8B04-89E2D02257D9}"/>
              </a:ext>
            </a:extLst>
          </p:cNvPr>
          <p:cNvSpPr/>
          <p:nvPr/>
        </p:nvSpPr>
        <p:spPr>
          <a:xfrm>
            <a:off x="6423383" y="4377773"/>
            <a:ext cx="27206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빨간색 블록이 </a:t>
            </a:r>
            <a:endParaRPr lang="en-US" altLang="ko-KR" spc="6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땅에 지지하며</a:t>
            </a:r>
            <a:endParaRPr lang="en-US" altLang="ko-KR" spc="6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 </a:t>
            </a:r>
            <a:r>
              <a:rPr lang="ko-KR" altLang="en-US" spc="600" dirty="0" err="1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입＇을</a:t>
            </a:r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pc="600" dirty="0" err="1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땡김</a:t>
            </a:r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17D1D70-4D9A-4FEB-B249-C33847D2ABA2}"/>
              </a:ext>
            </a:extLst>
          </p:cNvPr>
          <p:cNvSpPr/>
          <p:nvPr/>
        </p:nvSpPr>
        <p:spPr>
          <a:xfrm>
            <a:off x="2415551" y="4468301"/>
            <a:ext cx="4765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빨간색 블록이 </a:t>
            </a:r>
            <a:endParaRPr lang="en-US" altLang="ko-KR" spc="6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위로 올라가면서</a:t>
            </a:r>
            <a:endParaRPr lang="en-US" altLang="ko-KR" spc="6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악어 </a:t>
            </a:r>
            <a:r>
              <a:rPr lang="ko-KR" altLang="en-US" spc="600" dirty="0" err="1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입＇을</a:t>
            </a:r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놓음 </a:t>
            </a:r>
            <a:endParaRPr lang="ko-KR" altLang="en-US" dirty="0">
              <a:solidFill>
                <a:srgbClr val="FF0000"/>
              </a:solidFill>
            </a:endParaRPr>
          </a:p>
          <a:p>
            <a:r>
              <a:rPr lang="ko-KR" altLang="en-US" spc="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AEAD487-5075-4C9B-B385-A04E49911E87}"/>
              </a:ext>
            </a:extLst>
          </p:cNvPr>
          <p:cNvCxnSpPr>
            <a:cxnSpLocks/>
          </p:cNvCxnSpPr>
          <p:nvPr/>
        </p:nvCxnSpPr>
        <p:spPr>
          <a:xfrm>
            <a:off x="6212477" y="4004205"/>
            <a:ext cx="90423" cy="581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3E57F0A-AA3B-49E3-A736-C6F05F7B4739}"/>
              </a:ext>
            </a:extLst>
          </p:cNvPr>
          <p:cNvCxnSpPr>
            <a:cxnSpLocks/>
          </p:cNvCxnSpPr>
          <p:nvPr/>
        </p:nvCxnSpPr>
        <p:spPr>
          <a:xfrm flipH="1">
            <a:off x="755577" y="4294948"/>
            <a:ext cx="576063" cy="2907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A66DC87-BBB7-495C-ABFE-D24BCC2D7052}"/>
              </a:ext>
            </a:extLst>
          </p:cNvPr>
          <p:cNvSpPr/>
          <p:nvPr/>
        </p:nvSpPr>
        <p:spPr>
          <a:xfrm>
            <a:off x="164156" y="2637613"/>
            <a:ext cx="254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2)</a:t>
            </a:r>
            <a:r>
              <a:rPr lang="ko-KR" altLang="en-US" b="1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모터를 돌린 후</a:t>
            </a:r>
            <a:endParaRPr lang="en-US" altLang="ko-KR" b="1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8DF60F5-921E-4E9A-A3C6-500576BF5787}"/>
              </a:ext>
            </a:extLst>
          </p:cNvPr>
          <p:cNvSpPr/>
          <p:nvPr/>
        </p:nvSpPr>
        <p:spPr>
          <a:xfrm>
            <a:off x="6294262" y="336866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</a:t>
            </a:r>
            <a:r>
              <a:rPr lang="ko-KR" altLang="en-US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모터를 돌리기 전</a:t>
            </a:r>
            <a:endParaRPr lang="en-US" altLang="ko-KR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534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1">
            <a:extLst>
              <a:ext uri="{FF2B5EF4-FFF2-40B4-BE49-F238E27FC236}">
                <a16:creationId xmlns:a16="http://schemas.microsoft.com/office/drawing/2014/main" id="{22639FAF-205A-47F6-B434-7D8212FDA1E8}"/>
              </a:ext>
            </a:extLst>
          </p:cNvPr>
          <p:cNvSpPr/>
          <p:nvPr/>
        </p:nvSpPr>
        <p:spPr>
          <a:xfrm>
            <a:off x="323528" y="697260"/>
            <a:ext cx="4032448" cy="432048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외형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FB550EC-5BED-48C6-8328-434917C01CD6}"/>
              </a:ext>
            </a:extLst>
          </p:cNvPr>
          <p:cNvCxnSpPr>
            <a:cxnSpLocks/>
          </p:cNvCxnSpPr>
          <p:nvPr/>
        </p:nvCxnSpPr>
        <p:spPr>
          <a:xfrm>
            <a:off x="827584" y="2194132"/>
            <a:ext cx="8640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05F1F8-B327-4916-815B-192556B38729}"/>
              </a:ext>
            </a:extLst>
          </p:cNvPr>
          <p:cNvSpPr txBox="1"/>
          <p:nvPr/>
        </p:nvSpPr>
        <p:spPr>
          <a:xfrm>
            <a:off x="-468560" y="148624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총</a:t>
            </a:r>
            <a:endParaRPr lang="en-US" altLang="ko-KR" sz="4000" spc="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465215F-5EB5-4070-9937-13AEF637A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24800" b="26060"/>
          <a:stretch/>
        </p:blipFill>
        <p:spPr>
          <a:xfrm>
            <a:off x="2555776" y="2008711"/>
            <a:ext cx="6351901" cy="302431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3D17530-B8A5-439B-82F6-456AB03FDE8B}"/>
              </a:ext>
            </a:extLst>
          </p:cNvPr>
          <p:cNvSpPr/>
          <p:nvPr/>
        </p:nvSpPr>
        <p:spPr>
          <a:xfrm>
            <a:off x="4211960" y="3793604"/>
            <a:ext cx="12907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500" spc="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방아쇠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80984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637</Words>
  <Application>Microsoft Office PowerPoint</Application>
  <PresentationFormat>화면 슬라이드 쇼(16:10)</PresentationFormat>
  <Paragraphs>162</Paragraphs>
  <Slides>23</Slides>
  <Notes>4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맑은 고딕</vt:lpstr>
      <vt:lpstr>나눔스퀘어 Bold</vt:lpstr>
      <vt:lpstr>Arial</vt:lpstr>
      <vt:lpstr>타이포_쌍문동 B</vt:lpstr>
      <vt:lpstr>Hamurz Free Version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HANS</dc:creator>
  <cp:lastModifiedBy>안성현</cp:lastModifiedBy>
  <cp:revision>58</cp:revision>
  <dcterms:created xsi:type="dcterms:W3CDTF">2017-11-17T02:18:44Z</dcterms:created>
  <dcterms:modified xsi:type="dcterms:W3CDTF">2018-06-19T20:53:21Z</dcterms:modified>
</cp:coreProperties>
</file>